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142" r:id="rId1"/>
  </p:sldMasterIdLst>
  <p:notesMasterIdLst>
    <p:notesMasterId r:id="rId23"/>
  </p:notesMasterIdLst>
  <p:handoutMasterIdLst>
    <p:handoutMasterId r:id="rId24"/>
  </p:handoutMasterIdLst>
  <p:sldIdLst>
    <p:sldId id="529" r:id="rId2"/>
    <p:sldId id="495" r:id="rId3"/>
    <p:sldId id="514" r:id="rId4"/>
    <p:sldId id="515" r:id="rId5"/>
    <p:sldId id="517" r:id="rId6"/>
    <p:sldId id="520" r:id="rId7"/>
    <p:sldId id="530" r:id="rId8"/>
    <p:sldId id="542" r:id="rId9"/>
    <p:sldId id="544" r:id="rId10"/>
    <p:sldId id="533" r:id="rId11"/>
    <p:sldId id="531" r:id="rId12"/>
    <p:sldId id="541" r:id="rId13"/>
    <p:sldId id="545" r:id="rId14"/>
    <p:sldId id="550" r:id="rId15"/>
    <p:sldId id="549" r:id="rId16"/>
    <p:sldId id="546" r:id="rId17"/>
    <p:sldId id="543" r:id="rId18"/>
    <p:sldId id="548" r:id="rId19"/>
    <p:sldId id="534" r:id="rId20"/>
    <p:sldId id="547" r:id="rId21"/>
    <p:sldId id="528" r:id="rId22"/>
  </p:sldIdLst>
  <p:sldSz cx="9144000" cy="5143500" type="screen16x9"/>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BAC3"/>
    <a:srgbClr val="3F7D89"/>
    <a:srgbClr val="33CCFF"/>
    <a:srgbClr val="A9ACEF"/>
    <a:srgbClr val="0000CC"/>
    <a:srgbClr val="A50021"/>
    <a:srgbClr val="663300"/>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87621" autoAdjust="0"/>
  </p:normalViewPr>
  <p:slideViewPr>
    <p:cSldViewPr>
      <p:cViewPr varScale="1">
        <p:scale>
          <a:sx n="91" d="100"/>
          <a:sy n="91" d="100"/>
        </p:scale>
        <p:origin x="1171" y="58"/>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5300"/>
          </a:xfrm>
          <a:prstGeom prst="rect">
            <a:avLst/>
          </a:prstGeom>
        </p:spPr>
        <p:txBody>
          <a:bodyPr vert="horz" lIns="95571" tIns="47786" rIns="95571" bIns="47786" rtlCol="0"/>
          <a:lstStyle>
            <a:lvl1pPr algn="l" eaLnBrk="1" fontAlgn="auto" hangingPunct="1">
              <a:spcBef>
                <a:spcPts val="0"/>
              </a:spcBef>
              <a:spcAft>
                <a:spcPts val="0"/>
              </a:spcAft>
              <a:defRPr sz="1300">
                <a:latin typeface="+mn-lt"/>
                <a:cs typeface="+mn-cs"/>
              </a:defRPr>
            </a:lvl1pPr>
          </a:lstStyle>
          <a:p>
            <a:pPr>
              <a:defRPr/>
            </a:pPr>
            <a:endParaRPr lang="en-US"/>
          </a:p>
        </p:txBody>
      </p:sp>
      <p:sp>
        <p:nvSpPr>
          <p:cNvPr id="3" name="Date Placeholder 2"/>
          <p:cNvSpPr>
            <a:spLocks noGrp="1"/>
          </p:cNvSpPr>
          <p:nvPr>
            <p:ph type="dt" sz="quarter" idx="1"/>
          </p:nvPr>
        </p:nvSpPr>
        <p:spPr>
          <a:xfrm>
            <a:off x="3849688" y="0"/>
            <a:ext cx="2946400" cy="495300"/>
          </a:xfrm>
          <a:prstGeom prst="rect">
            <a:avLst/>
          </a:prstGeom>
        </p:spPr>
        <p:txBody>
          <a:bodyPr vert="horz" lIns="95571" tIns="47786" rIns="95571" bIns="47786" rtlCol="0"/>
          <a:lstStyle>
            <a:lvl1pPr algn="r" eaLnBrk="1" fontAlgn="auto" hangingPunct="1">
              <a:spcBef>
                <a:spcPts val="0"/>
              </a:spcBef>
              <a:spcAft>
                <a:spcPts val="0"/>
              </a:spcAft>
              <a:defRPr sz="1300">
                <a:latin typeface="+mn-lt"/>
                <a:cs typeface="+mn-cs"/>
              </a:defRPr>
            </a:lvl1pPr>
          </a:lstStyle>
          <a:p>
            <a:pPr>
              <a:defRPr/>
            </a:pPr>
            <a:fld id="{14FDCBBC-8C6D-4B91-8E0F-7F7539A60517}" type="datetimeFigureOut">
              <a:rPr lang="en-US"/>
              <a:pPr>
                <a:defRPr/>
              </a:pPr>
              <a:t>6/3/2025</a:t>
            </a:fld>
            <a:endParaRPr lang="en-US" dirty="0"/>
          </a:p>
        </p:txBody>
      </p:sp>
      <p:sp>
        <p:nvSpPr>
          <p:cNvPr id="4" name="Footer Placeholder 3"/>
          <p:cNvSpPr>
            <a:spLocks noGrp="1"/>
          </p:cNvSpPr>
          <p:nvPr>
            <p:ph type="ftr" sz="quarter" idx="2"/>
          </p:nvPr>
        </p:nvSpPr>
        <p:spPr>
          <a:xfrm>
            <a:off x="0" y="9429750"/>
            <a:ext cx="2946400" cy="495300"/>
          </a:xfrm>
          <a:prstGeom prst="rect">
            <a:avLst/>
          </a:prstGeom>
        </p:spPr>
        <p:txBody>
          <a:bodyPr vert="horz" lIns="95571" tIns="47786" rIns="95571" bIns="47786" rtlCol="0" anchor="b"/>
          <a:lstStyle>
            <a:lvl1pPr algn="l" eaLnBrk="1" fontAlgn="auto" hangingPunct="1">
              <a:spcBef>
                <a:spcPts val="0"/>
              </a:spcBef>
              <a:spcAft>
                <a:spcPts val="0"/>
              </a:spcAft>
              <a:defRPr sz="1300">
                <a:latin typeface="+mn-lt"/>
                <a:cs typeface="+mn-cs"/>
              </a:defRPr>
            </a:lvl1pPr>
          </a:lstStyle>
          <a:p>
            <a:pPr>
              <a:defRPr/>
            </a:pPr>
            <a:endParaRPr lang="en-US"/>
          </a:p>
        </p:txBody>
      </p:sp>
      <p:sp>
        <p:nvSpPr>
          <p:cNvPr id="5" name="Slide Number Placeholder 4"/>
          <p:cNvSpPr>
            <a:spLocks noGrp="1"/>
          </p:cNvSpPr>
          <p:nvPr>
            <p:ph type="sldNum" sz="quarter" idx="3"/>
          </p:nvPr>
        </p:nvSpPr>
        <p:spPr>
          <a:xfrm>
            <a:off x="3849688" y="9429750"/>
            <a:ext cx="2946400" cy="495300"/>
          </a:xfrm>
          <a:prstGeom prst="rect">
            <a:avLst/>
          </a:prstGeom>
        </p:spPr>
        <p:txBody>
          <a:bodyPr vert="horz" wrap="square" lIns="95571" tIns="47786" rIns="95571" bIns="47786" numCol="1" anchor="b" anchorCtr="0" compatLnSpc="1">
            <a:prstTxWarp prst="textNoShape">
              <a:avLst/>
            </a:prstTxWarp>
          </a:bodyPr>
          <a:lstStyle>
            <a:lvl1pPr algn="r" eaLnBrk="1" hangingPunct="1">
              <a:defRPr sz="1300" smtClean="0">
                <a:latin typeface="Calibri" pitchFamily="34" charset="0"/>
              </a:defRPr>
            </a:lvl1pPr>
          </a:lstStyle>
          <a:p>
            <a:pPr>
              <a:defRPr/>
            </a:pPr>
            <a:fld id="{2952E2ED-3A02-491C-A9B8-DFEE216EB3A7}" type="slidenum">
              <a:rPr lang="en-US" altLang="en-US"/>
              <a:pPr>
                <a:defRPr/>
              </a:pPr>
              <a:t>‹#›</a:t>
            </a:fld>
            <a:endParaRPr lang="en-US" altLang="en-US"/>
          </a:p>
        </p:txBody>
      </p:sp>
    </p:spTree>
    <p:extLst>
      <p:ext uri="{BB962C8B-B14F-4D97-AF65-F5344CB8AC3E}">
        <p14:creationId xmlns:p14="http://schemas.microsoft.com/office/powerpoint/2010/main" val="189704217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5300"/>
          </a:xfrm>
          <a:prstGeom prst="rect">
            <a:avLst/>
          </a:prstGeom>
        </p:spPr>
        <p:txBody>
          <a:bodyPr vert="horz" lIns="95571" tIns="47786" rIns="95571" bIns="47786" rtlCol="0"/>
          <a:lstStyle>
            <a:lvl1pPr algn="l" eaLnBrk="1" fontAlgn="auto" hangingPunct="1">
              <a:spcBef>
                <a:spcPts val="0"/>
              </a:spcBef>
              <a:spcAft>
                <a:spcPts val="0"/>
              </a:spcAft>
              <a:defRPr sz="1300">
                <a:latin typeface="+mn-lt"/>
                <a:cs typeface="+mn-cs"/>
              </a:defRPr>
            </a:lvl1pPr>
            <a:extLst/>
          </a:lstStyle>
          <a:p>
            <a:pPr>
              <a:defRPr/>
            </a:pPr>
            <a:endParaRPr lang="en-US"/>
          </a:p>
        </p:txBody>
      </p:sp>
      <p:sp>
        <p:nvSpPr>
          <p:cNvPr id="3" name="Date Placeholder 2"/>
          <p:cNvSpPr>
            <a:spLocks noGrp="1"/>
          </p:cNvSpPr>
          <p:nvPr>
            <p:ph type="dt" idx="1"/>
          </p:nvPr>
        </p:nvSpPr>
        <p:spPr>
          <a:xfrm>
            <a:off x="3849688" y="0"/>
            <a:ext cx="2946400" cy="495300"/>
          </a:xfrm>
          <a:prstGeom prst="rect">
            <a:avLst/>
          </a:prstGeom>
        </p:spPr>
        <p:txBody>
          <a:bodyPr vert="horz" lIns="95571" tIns="47786" rIns="95571" bIns="47786" rtlCol="0"/>
          <a:lstStyle>
            <a:lvl1pPr algn="r" eaLnBrk="1" fontAlgn="auto" hangingPunct="1">
              <a:spcBef>
                <a:spcPts val="0"/>
              </a:spcBef>
              <a:spcAft>
                <a:spcPts val="0"/>
              </a:spcAft>
              <a:defRPr sz="1300">
                <a:latin typeface="+mn-lt"/>
                <a:cs typeface="+mn-cs"/>
              </a:defRPr>
            </a:lvl1pPr>
            <a:extLst/>
          </a:lstStyle>
          <a:p>
            <a:pPr>
              <a:defRPr/>
            </a:pPr>
            <a:fld id="{061F6FC2-9645-479A-A309-27B8F5654211}" type="datetimeFigureOut">
              <a:rPr lang="en-US"/>
              <a:pPr>
                <a:defRPr/>
              </a:pPr>
              <a:t>6/3/2025</a:t>
            </a:fld>
            <a:endParaRPr lang="en-US" dirty="0"/>
          </a:p>
        </p:txBody>
      </p:sp>
      <p:sp>
        <p:nvSpPr>
          <p:cNvPr id="4" name="Slide Image Placeholder 3"/>
          <p:cNvSpPr>
            <a:spLocks noGrp="1" noRot="1" noChangeAspect="1"/>
          </p:cNvSpPr>
          <p:nvPr>
            <p:ph type="sldImg" idx="2"/>
          </p:nvPr>
        </p:nvSpPr>
        <p:spPr>
          <a:xfrm>
            <a:off x="92075" y="746125"/>
            <a:ext cx="6613525" cy="3721100"/>
          </a:xfrm>
          <a:prstGeom prst="rect">
            <a:avLst/>
          </a:prstGeom>
          <a:noFill/>
          <a:ln w="12700">
            <a:solidFill>
              <a:prstClr val="black"/>
            </a:solidFill>
          </a:ln>
        </p:spPr>
        <p:txBody>
          <a:bodyPr vert="horz" lIns="95571" tIns="47786" rIns="95571" bIns="47786" rtlCol="0" anchor="ctr"/>
          <a:lstStyle/>
          <a:p>
            <a:pPr lvl="0"/>
            <a:endParaRPr lang="en-US" noProof="0" dirty="0"/>
          </a:p>
        </p:txBody>
      </p:sp>
      <p:sp>
        <p:nvSpPr>
          <p:cNvPr id="5" name="Notes Placeholder 4"/>
          <p:cNvSpPr>
            <a:spLocks noGrp="1"/>
          </p:cNvSpPr>
          <p:nvPr>
            <p:ph type="body" sz="quarter" idx="3"/>
          </p:nvPr>
        </p:nvSpPr>
        <p:spPr>
          <a:xfrm>
            <a:off x="679450" y="4714875"/>
            <a:ext cx="5438775" cy="4465638"/>
          </a:xfrm>
          <a:prstGeom prst="rect">
            <a:avLst/>
          </a:prstGeom>
        </p:spPr>
        <p:txBody>
          <a:bodyPr vert="horz" lIns="95571" tIns="47786" rIns="95571" bIns="47786"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429750"/>
            <a:ext cx="2946400" cy="495300"/>
          </a:xfrm>
          <a:prstGeom prst="rect">
            <a:avLst/>
          </a:prstGeom>
        </p:spPr>
        <p:txBody>
          <a:bodyPr vert="horz" lIns="95571" tIns="47786" rIns="95571" bIns="47786" rtlCol="0" anchor="b"/>
          <a:lstStyle>
            <a:lvl1pPr algn="l" eaLnBrk="1" fontAlgn="auto" hangingPunct="1">
              <a:spcBef>
                <a:spcPts val="0"/>
              </a:spcBef>
              <a:spcAft>
                <a:spcPts val="0"/>
              </a:spcAft>
              <a:defRPr sz="1300">
                <a:latin typeface="+mn-lt"/>
                <a:cs typeface="+mn-cs"/>
              </a:defRPr>
            </a:lvl1pPr>
            <a:extLst/>
          </a:lstStyle>
          <a:p>
            <a:pPr>
              <a:defRPr/>
            </a:pPr>
            <a:endParaRPr lang="en-US"/>
          </a:p>
        </p:txBody>
      </p:sp>
      <p:sp>
        <p:nvSpPr>
          <p:cNvPr id="7" name="Slide Number Placeholder 6"/>
          <p:cNvSpPr>
            <a:spLocks noGrp="1"/>
          </p:cNvSpPr>
          <p:nvPr>
            <p:ph type="sldNum" sz="quarter" idx="5"/>
          </p:nvPr>
        </p:nvSpPr>
        <p:spPr>
          <a:xfrm>
            <a:off x="3849688" y="9429750"/>
            <a:ext cx="2946400" cy="495300"/>
          </a:xfrm>
          <a:prstGeom prst="rect">
            <a:avLst/>
          </a:prstGeom>
        </p:spPr>
        <p:txBody>
          <a:bodyPr vert="horz" wrap="square" lIns="95571" tIns="47786" rIns="95571" bIns="47786" numCol="1" anchor="b" anchorCtr="0" compatLnSpc="1">
            <a:prstTxWarp prst="textNoShape">
              <a:avLst/>
            </a:prstTxWarp>
          </a:bodyPr>
          <a:lstStyle>
            <a:lvl1pPr algn="r" eaLnBrk="1" hangingPunct="1">
              <a:defRPr sz="1300" smtClean="0">
                <a:latin typeface="Calibri" pitchFamily="34" charset="0"/>
              </a:defRPr>
            </a:lvl1pPr>
          </a:lstStyle>
          <a:p>
            <a:pPr>
              <a:defRPr/>
            </a:pPr>
            <a:fld id="{F2D8CC3F-ADB2-4AF7-880C-111F7E6C7FE6}" type="slidenum">
              <a:rPr lang="en-US" altLang="en-US"/>
              <a:pPr>
                <a:defRPr/>
              </a:pPr>
              <a:t>‹#›</a:t>
            </a:fld>
            <a:endParaRPr lang="en-US" altLang="en-US"/>
          </a:p>
        </p:txBody>
      </p:sp>
    </p:spTree>
    <p:extLst>
      <p:ext uri="{BB962C8B-B14F-4D97-AF65-F5344CB8AC3E}">
        <p14:creationId xmlns:p14="http://schemas.microsoft.com/office/powerpoint/2010/main" val="2730264579"/>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F2D8CC3F-ADB2-4AF7-880C-111F7E6C7FE6}" type="slidenum">
              <a:rPr lang="en-US" altLang="en-US" smtClean="0"/>
              <a:pPr>
                <a:defRPr/>
              </a:pPr>
              <a:t>20</a:t>
            </a:fld>
            <a:endParaRPr lang="en-US" altLang="en-US"/>
          </a:p>
        </p:txBody>
      </p:sp>
    </p:spTree>
    <p:extLst>
      <p:ext uri="{BB962C8B-B14F-4D97-AF65-F5344CB8AC3E}">
        <p14:creationId xmlns:p14="http://schemas.microsoft.com/office/powerpoint/2010/main" val="3711807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2914650"/>
            <a:ext cx="6858000" cy="74295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3843338"/>
            <a:ext cx="6858000" cy="40005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400800" y="4766310"/>
            <a:ext cx="2286000" cy="274320"/>
          </a:xfrm>
        </p:spPr>
        <p:txBody>
          <a:bodyPr/>
          <a:lstStyle>
            <a:lvl1pPr>
              <a:defRPr sz="1400"/>
            </a:lvl1pPr>
          </a:lstStyle>
          <a:p>
            <a:pPr>
              <a:defRPr/>
            </a:pPr>
            <a:fld id="{EDD62464-91D3-48B5-AF18-AC74D9BF9633}" type="datetime3">
              <a:rPr lang="en-US" smtClean="0"/>
              <a:t>3 June 2025</a:t>
            </a:fld>
            <a:endParaRPr lang="en-US" dirty="0"/>
          </a:p>
        </p:txBody>
      </p:sp>
      <p:sp>
        <p:nvSpPr>
          <p:cNvPr id="17" name="Footer Placeholder 16"/>
          <p:cNvSpPr>
            <a:spLocks noGrp="1"/>
          </p:cNvSpPr>
          <p:nvPr>
            <p:ph type="ftr" sz="quarter" idx="11"/>
          </p:nvPr>
        </p:nvSpPr>
        <p:spPr>
          <a:xfrm>
            <a:off x="2898648" y="4766310"/>
            <a:ext cx="3474720" cy="274320"/>
          </a:xfrm>
        </p:spPr>
        <p:txBody>
          <a:bodyPr/>
          <a:lstStyle/>
          <a:p>
            <a:pPr>
              <a:defRPr/>
            </a:pPr>
            <a:r>
              <a:rPr lang="en-US"/>
              <a:t>EGB1201 – JAVA PROGRAMMING –PROJECT REVIEW 2 </a:t>
            </a:r>
            <a:endParaRPr lang="en-US" dirty="0"/>
          </a:p>
        </p:txBody>
      </p:sp>
      <p:sp>
        <p:nvSpPr>
          <p:cNvPr id="29" name="Slide Number Placeholder 28"/>
          <p:cNvSpPr>
            <a:spLocks noGrp="1"/>
          </p:cNvSpPr>
          <p:nvPr>
            <p:ph type="sldNum" sz="quarter" idx="12"/>
          </p:nvPr>
        </p:nvSpPr>
        <p:spPr>
          <a:xfrm>
            <a:off x="1216152" y="4766310"/>
            <a:ext cx="1219200" cy="274320"/>
          </a:xfrm>
        </p:spPr>
        <p:txBody>
          <a:bodyPr/>
          <a:lstStyle/>
          <a:p>
            <a:pPr>
              <a:defRPr/>
            </a:pPr>
            <a:fld id="{C0A8E10E-36D1-42AB-939C-34BEB33CD9E4}" type="slidenum">
              <a:rPr lang="en-US" altLang="en-US" smtClean="0"/>
              <a:pPr>
                <a:defRPr/>
              </a:pPr>
              <a:t>‹#›</a:t>
            </a:fld>
            <a:endParaRPr lang="en-US" altLang="en-US"/>
          </a:p>
        </p:txBody>
      </p:sp>
      <p:sp>
        <p:nvSpPr>
          <p:cNvPr id="21" name="Rectangle 20"/>
          <p:cNvSpPr/>
          <p:nvPr/>
        </p:nvSpPr>
        <p:spPr>
          <a:xfrm>
            <a:off x="904875" y="2736056"/>
            <a:ext cx="7315200" cy="96012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14400" y="3786188"/>
            <a:ext cx="7315200" cy="51435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904875" y="2736056"/>
            <a:ext cx="228600" cy="96012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14400" y="3786188"/>
            <a:ext cx="228600" cy="51435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fld id="{539A3B33-C0B7-41A2-B02D-6B795B806535}" type="datetime3">
              <a:rPr lang="en-US" smtClean="0"/>
              <a:t>3 June 2025</a:t>
            </a:fld>
            <a:endParaRPr lang="en-US" dirty="0"/>
          </a:p>
        </p:txBody>
      </p:sp>
      <p:sp>
        <p:nvSpPr>
          <p:cNvPr id="5" name="Footer Placeholder 4"/>
          <p:cNvSpPr>
            <a:spLocks noGrp="1"/>
          </p:cNvSpPr>
          <p:nvPr>
            <p:ph type="ftr" sz="quarter" idx="11"/>
          </p:nvPr>
        </p:nvSpPr>
        <p:spPr/>
        <p:txBody>
          <a:bodyPr/>
          <a:lstStyle/>
          <a:p>
            <a:pPr>
              <a:defRPr/>
            </a:pPr>
            <a:r>
              <a:rPr lang="en-US"/>
              <a:t>EGB1201 – JAVA PROGRAMMING –PROJECT REVIEW 2 </a:t>
            </a:r>
            <a:endParaRPr lang="en-US" dirty="0"/>
          </a:p>
        </p:txBody>
      </p:sp>
      <p:sp>
        <p:nvSpPr>
          <p:cNvPr id="6" name="Slide Number Placeholder 5"/>
          <p:cNvSpPr>
            <a:spLocks noGrp="1"/>
          </p:cNvSpPr>
          <p:nvPr>
            <p:ph type="sldNum" sz="quarter" idx="12"/>
          </p:nvPr>
        </p:nvSpPr>
        <p:spPr/>
        <p:txBody>
          <a:bodyPr/>
          <a:lstStyle/>
          <a:p>
            <a:pPr>
              <a:defRPr/>
            </a:pPr>
            <a:fld id="{9A0C11DA-FA02-4E33-93FC-C378FAF95FBA}" type="slidenum">
              <a:rPr lang="en-US" altLang="en-US" smtClean="0"/>
              <a:pPr>
                <a:defRPr/>
              </a:pPr>
              <a:t>‹#›</a:t>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fld id="{11E726FA-2B63-4917-AB28-C983D9D4464F}" type="datetime3">
              <a:rPr lang="en-US" smtClean="0"/>
              <a:t>3 June 2025</a:t>
            </a:fld>
            <a:endParaRPr lang="en-US" dirty="0"/>
          </a:p>
        </p:txBody>
      </p:sp>
      <p:sp>
        <p:nvSpPr>
          <p:cNvPr id="5" name="Footer Placeholder 4"/>
          <p:cNvSpPr>
            <a:spLocks noGrp="1"/>
          </p:cNvSpPr>
          <p:nvPr>
            <p:ph type="ftr" sz="quarter" idx="11"/>
          </p:nvPr>
        </p:nvSpPr>
        <p:spPr/>
        <p:txBody>
          <a:bodyPr/>
          <a:lstStyle/>
          <a:p>
            <a:pPr>
              <a:defRPr/>
            </a:pPr>
            <a:r>
              <a:rPr lang="en-US"/>
              <a:t>EGB1201 – JAVA PROGRAMMING –PROJECT REVIEW 2 </a:t>
            </a:r>
            <a:endParaRPr lang="en-US" dirty="0"/>
          </a:p>
        </p:txBody>
      </p:sp>
      <p:sp>
        <p:nvSpPr>
          <p:cNvPr id="6" name="Slide Number Placeholder 5"/>
          <p:cNvSpPr>
            <a:spLocks noGrp="1"/>
          </p:cNvSpPr>
          <p:nvPr>
            <p:ph type="sldNum" sz="quarter" idx="12"/>
          </p:nvPr>
        </p:nvSpPr>
        <p:spPr/>
        <p:txBody>
          <a:bodyPr/>
          <a:lstStyle/>
          <a:p>
            <a:pPr>
              <a:defRPr/>
            </a:pPr>
            <a:fld id="{B1E085C4-C07B-4C80-B337-90438D59D3CD}" type="slidenum">
              <a:rPr lang="en-US" altLang="en-US" smtClean="0"/>
              <a:pPr>
                <a:defRPr/>
              </a:pPr>
              <a:t>‹#›</a:t>
            </a:fld>
            <a:endParaRPr lang="en-US" altLang="en-US"/>
          </a:p>
        </p:txBody>
      </p:sp>
      <p:sp>
        <p:nvSpPr>
          <p:cNvPr id="7" name="Straight Connector 6"/>
          <p:cNvSpPr>
            <a:spLocks noChangeShapeType="1"/>
          </p:cNvSpPr>
          <p:nvPr/>
        </p:nvSpPr>
        <p:spPr bwMode="auto">
          <a:xfrm>
            <a:off x="457200" y="4764881"/>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Isosceles Triangle 7"/>
          <p:cNvSpPr>
            <a:spLocks noChangeAspect="1"/>
          </p:cNvSpPr>
          <p:nvPr/>
        </p:nvSpPr>
        <p:spPr>
          <a:xfrm rot="5400000">
            <a:off x="442957" y="4835567"/>
            <a:ext cx="143137"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5400000">
            <a:off x="4361127" y="2401464"/>
            <a:ext cx="438912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pPr>
              <a:defRPr/>
            </a:pPr>
            <a:fld id="{B6A9C998-94AD-4592-8E0C-5C5705351BB2}" type="datetime3">
              <a:rPr lang="en-US" smtClean="0"/>
              <a:t>3 June 2025</a:t>
            </a:fld>
            <a:endParaRPr lang="en-US" dirty="0"/>
          </a:p>
        </p:txBody>
      </p:sp>
      <p:sp>
        <p:nvSpPr>
          <p:cNvPr id="5" name="Footer Placeholder 4"/>
          <p:cNvSpPr>
            <a:spLocks noGrp="1"/>
          </p:cNvSpPr>
          <p:nvPr>
            <p:ph type="ftr" sz="quarter" idx="11"/>
          </p:nvPr>
        </p:nvSpPr>
        <p:spPr/>
        <p:txBody>
          <a:bodyPr/>
          <a:lstStyle/>
          <a:p>
            <a:pPr>
              <a:defRPr/>
            </a:pPr>
            <a:r>
              <a:rPr lang="en-US"/>
              <a:t>EGB1201 – JAVA PROGRAMMING –PROJECT REVIEW 2 </a:t>
            </a:r>
            <a:endParaRPr lang="en-US" dirty="0"/>
          </a:p>
        </p:txBody>
      </p:sp>
      <p:sp>
        <p:nvSpPr>
          <p:cNvPr id="6" name="Slide Number Placeholder 5"/>
          <p:cNvSpPr>
            <a:spLocks noGrp="1"/>
          </p:cNvSpPr>
          <p:nvPr>
            <p:ph type="sldNum" sz="quarter" idx="12"/>
          </p:nvPr>
        </p:nvSpPr>
        <p:spPr/>
        <p:txBody>
          <a:bodyPr/>
          <a:lstStyle/>
          <a:p>
            <a:pPr>
              <a:defRPr/>
            </a:pPr>
            <a:fld id="{0E14ABD8-B1EB-4C07-9937-C8C4E38BDF00}" type="slidenum">
              <a:rPr lang="en-US" altLang="en-US" smtClean="0"/>
              <a:pPr>
                <a:defRPr/>
              </a:pPr>
              <a:t>‹#›</a:t>
            </a:fld>
            <a:endParaRPr lang="en-US" altLang="en-US"/>
          </a:p>
        </p:txBody>
      </p:sp>
      <p:sp>
        <p:nvSpPr>
          <p:cNvPr id="8" name="Content Placeholder 7"/>
          <p:cNvSpPr>
            <a:spLocks noGrp="1"/>
          </p:cNvSpPr>
          <p:nvPr>
            <p:ph sz="quarter" idx="1"/>
          </p:nvPr>
        </p:nvSpPr>
        <p:spPr>
          <a:xfrm>
            <a:off x="457200" y="914400"/>
            <a:ext cx="8229600" cy="370332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9200" y="2228850"/>
            <a:ext cx="6858000" cy="8001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3200400"/>
            <a:ext cx="6781800" cy="85725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4766310"/>
            <a:ext cx="2286000" cy="274320"/>
          </a:xfrm>
        </p:spPr>
        <p:txBody>
          <a:bodyPr/>
          <a:lstStyle/>
          <a:p>
            <a:pPr>
              <a:defRPr/>
            </a:pPr>
            <a:fld id="{E8339EB3-ACA5-47FD-8BD1-3F380C79EF14}" type="datetime3">
              <a:rPr lang="en-US" smtClean="0"/>
              <a:t>3 June 2025</a:t>
            </a:fld>
            <a:endParaRPr lang="en-US" dirty="0"/>
          </a:p>
        </p:txBody>
      </p:sp>
      <p:sp>
        <p:nvSpPr>
          <p:cNvPr id="5" name="Footer Placeholder 4"/>
          <p:cNvSpPr>
            <a:spLocks noGrp="1"/>
          </p:cNvSpPr>
          <p:nvPr>
            <p:ph type="ftr" sz="quarter" idx="11"/>
          </p:nvPr>
        </p:nvSpPr>
        <p:spPr>
          <a:xfrm>
            <a:off x="2898648" y="4766310"/>
            <a:ext cx="3474720" cy="274320"/>
          </a:xfrm>
        </p:spPr>
        <p:txBody>
          <a:bodyPr/>
          <a:lstStyle/>
          <a:p>
            <a:pPr>
              <a:defRPr/>
            </a:pPr>
            <a:r>
              <a:rPr lang="en-US"/>
              <a:t>EGB1201 – JAVA PROGRAMMING –PROJECT REVIEW 2 </a:t>
            </a:r>
            <a:endParaRPr lang="en-US" dirty="0"/>
          </a:p>
        </p:txBody>
      </p:sp>
      <p:sp>
        <p:nvSpPr>
          <p:cNvPr id="6" name="Slide Number Placeholder 5"/>
          <p:cNvSpPr>
            <a:spLocks noGrp="1"/>
          </p:cNvSpPr>
          <p:nvPr>
            <p:ph type="sldNum" sz="quarter" idx="12"/>
          </p:nvPr>
        </p:nvSpPr>
        <p:spPr>
          <a:xfrm>
            <a:off x="1069848" y="4766310"/>
            <a:ext cx="1520952" cy="274320"/>
          </a:xfrm>
        </p:spPr>
        <p:txBody>
          <a:bodyPr/>
          <a:lstStyle/>
          <a:p>
            <a:pPr>
              <a:defRPr/>
            </a:pPr>
            <a:fld id="{BEE0AD74-942B-45F6-8EEE-203197083F56}" type="slidenum">
              <a:rPr lang="en-US" altLang="en-US" smtClean="0"/>
              <a:pPr>
                <a:defRPr/>
              </a:pPr>
              <a:t>‹#›</a:t>
            </a:fld>
            <a:endParaRPr lang="en-US" altLang="en-US"/>
          </a:p>
        </p:txBody>
      </p:sp>
      <p:sp>
        <p:nvSpPr>
          <p:cNvPr id="7" name="Rectangle 6"/>
          <p:cNvSpPr/>
          <p:nvPr/>
        </p:nvSpPr>
        <p:spPr>
          <a:xfrm>
            <a:off x="914400" y="2114550"/>
            <a:ext cx="7315200" cy="96012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14400" y="2114550"/>
            <a:ext cx="228600" cy="96012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50"/>
            <a:ext cx="8229600" cy="6858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pPr>
              <a:defRPr/>
            </a:pPr>
            <a:fld id="{EB3BC824-8250-46A4-97E9-1A69B2F2FB25}" type="datetime3">
              <a:rPr lang="en-US" smtClean="0"/>
              <a:t>3 June 2025</a:t>
            </a:fld>
            <a:endParaRPr lang="en-US" dirty="0"/>
          </a:p>
        </p:txBody>
      </p:sp>
      <p:sp>
        <p:nvSpPr>
          <p:cNvPr id="6" name="Footer Placeholder 5"/>
          <p:cNvSpPr>
            <a:spLocks noGrp="1"/>
          </p:cNvSpPr>
          <p:nvPr>
            <p:ph type="ftr" sz="quarter" idx="11"/>
          </p:nvPr>
        </p:nvSpPr>
        <p:spPr/>
        <p:txBody>
          <a:bodyPr/>
          <a:lstStyle/>
          <a:p>
            <a:pPr>
              <a:defRPr/>
            </a:pPr>
            <a:r>
              <a:rPr lang="en-US"/>
              <a:t>EGB1201 – JAVA PROGRAMMING –PROJECT REVIEW 2 </a:t>
            </a:r>
            <a:endParaRPr lang="en-US" dirty="0"/>
          </a:p>
        </p:txBody>
      </p:sp>
      <p:sp>
        <p:nvSpPr>
          <p:cNvPr id="7" name="Slide Number Placeholder 6"/>
          <p:cNvSpPr>
            <a:spLocks noGrp="1"/>
          </p:cNvSpPr>
          <p:nvPr>
            <p:ph type="sldNum" sz="quarter" idx="12"/>
          </p:nvPr>
        </p:nvSpPr>
        <p:spPr/>
        <p:txBody>
          <a:bodyPr/>
          <a:lstStyle/>
          <a:p>
            <a:pPr>
              <a:defRPr/>
            </a:pPr>
            <a:fld id="{DB554FDC-F986-4516-81A3-5CBC9634E9C1}" type="slidenum">
              <a:rPr lang="en-US" altLang="en-US" smtClean="0"/>
              <a:pPr>
                <a:defRPr/>
              </a:pPr>
              <a:t>‹#›</a:t>
            </a:fld>
            <a:endParaRPr lang="en-US" altLang="en-US"/>
          </a:p>
        </p:txBody>
      </p:sp>
      <p:sp>
        <p:nvSpPr>
          <p:cNvPr id="9" name="Content Placeholder 8"/>
          <p:cNvSpPr>
            <a:spLocks noGrp="1"/>
          </p:cNvSpPr>
          <p:nvPr>
            <p:ph sz="quarter" idx="1"/>
          </p:nvPr>
        </p:nvSpPr>
        <p:spPr>
          <a:xfrm>
            <a:off x="457200" y="914400"/>
            <a:ext cx="4041648" cy="370332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912114"/>
            <a:ext cx="4041648" cy="370332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50"/>
            <a:ext cx="8229600" cy="6858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964406"/>
            <a:ext cx="4040188" cy="51435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1" y="971550"/>
            <a:ext cx="4041775" cy="51435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pPr>
              <a:defRPr/>
            </a:pPr>
            <a:fld id="{1D371F4A-15B0-4739-9C96-5151473761C3}" type="datetime3">
              <a:rPr lang="en-US" smtClean="0"/>
              <a:t>3 June 2025</a:t>
            </a:fld>
            <a:endParaRPr lang="en-US" dirty="0"/>
          </a:p>
        </p:txBody>
      </p:sp>
      <p:sp>
        <p:nvSpPr>
          <p:cNvPr id="8" name="Footer Placeholder 7"/>
          <p:cNvSpPr>
            <a:spLocks noGrp="1"/>
          </p:cNvSpPr>
          <p:nvPr>
            <p:ph type="ftr" sz="quarter" idx="11"/>
          </p:nvPr>
        </p:nvSpPr>
        <p:spPr/>
        <p:txBody>
          <a:bodyPr/>
          <a:lstStyle/>
          <a:p>
            <a:pPr>
              <a:defRPr/>
            </a:pPr>
            <a:r>
              <a:rPr lang="en-US"/>
              <a:t>EGB1201 – JAVA PROGRAMMING –PROJECT REVIEW 2 </a:t>
            </a:r>
            <a:endParaRPr lang="en-US" dirty="0"/>
          </a:p>
        </p:txBody>
      </p:sp>
      <p:sp>
        <p:nvSpPr>
          <p:cNvPr id="9" name="Slide Number Placeholder 8"/>
          <p:cNvSpPr>
            <a:spLocks noGrp="1"/>
          </p:cNvSpPr>
          <p:nvPr>
            <p:ph type="sldNum" sz="quarter" idx="12"/>
          </p:nvPr>
        </p:nvSpPr>
        <p:spPr/>
        <p:txBody>
          <a:bodyPr/>
          <a:lstStyle/>
          <a:p>
            <a:pPr>
              <a:defRPr/>
            </a:pPr>
            <a:fld id="{02A63921-D0A8-45BD-ADF0-24CC5F135FEC}" type="slidenum">
              <a:rPr lang="en-US" altLang="en-US" smtClean="0"/>
              <a:pPr>
                <a:defRPr/>
              </a:pPr>
              <a:t>‹#›</a:t>
            </a:fld>
            <a:endParaRPr lang="en-US" altLang="en-US"/>
          </a:p>
        </p:txBody>
      </p:sp>
      <p:sp>
        <p:nvSpPr>
          <p:cNvPr id="11" name="Content Placeholder 10"/>
          <p:cNvSpPr>
            <a:spLocks noGrp="1"/>
          </p:cNvSpPr>
          <p:nvPr>
            <p:ph sz="quarter" idx="2"/>
          </p:nvPr>
        </p:nvSpPr>
        <p:spPr>
          <a:xfrm>
            <a:off x="457200" y="1600200"/>
            <a:ext cx="4038600" cy="302895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1600200"/>
            <a:ext cx="4038600" cy="302895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50"/>
            <a:ext cx="8229600" cy="6858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pPr>
              <a:defRPr/>
            </a:pPr>
            <a:fld id="{66B05E16-91CD-4D24-9E72-745C6AD013E1}" type="datetime3">
              <a:rPr lang="en-US" smtClean="0"/>
              <a:t>3 June 2025</a:t>
            </a:fld>
            <a:endParaRPr lang="en-US" dirty="0"/>
          </a:p>
        </p:txBody>
      </p:sp>
      <p:sp>
        <p:nvSpPr>
          <p:cNvPr id="4" name="Footer Placeholder 3"/>
          <p:cNvSpPr>
            <a:spLocks noGrp="1"/>
          </p:cNvSpPr>
          <p:nvPr>
            <p:ph type="ftr" sz="quarter" idx="11"/>
          </p:nvPr>
        </p:nvSpPr>
        <p:spPr/>
        <p:txBody>
          <a:bodyPr/>
          <a:lstStyle/>
          <a:p>
            <a:pPr>
              <a:defRPr/>
            </a:pPr>
            <a:r>
              <a:rPr lang="en-US"/>
              <a:t>EGB1201 – JAVA PROGRAMMING –PROJECT REVIEW 2 </a:t>
            </a:r>
            <a:endParaRPr lang="en-US" dirty="0"/>
          </a:p>
        </p:txBody>
      </p:sp>
      <p:sp>
        <p:nvSpPr>
          <p:cNvPr id="5" name="Slide Number Placeholder 4"/>
          <p:cNvSpPr>
            <a:spLocks noGrp="1"/>
          </p:cNvSpPr>
          <p:nvPr>
            <p:ph type="sldNum" sz="quarter" idx="12"/>
          </p:nvPr>
        </p:nvSpPr>
        <p:spPr/>
        <p:txBody>
          <a:bodyPr/>
          <a:lstStyle/>
          <a:p>
            <a:pPr>
              <a:defRPr/>
            </a:pPr>
            <a:fld id="{4CE540F1-D866-4735-9E65-A1952EADD02D}" type="slidenum">
              <a:rPr lang="en-US" altLang="en-US" smtClean="0"/>
              <a:pPr>
                <a:defRPr/>
              </a:pPr>
              <a:t>‹#›</a:t>
            </a:fld>
            <a:endParaRPr lang="en-US" altLang="en-US"/>
          </a:p>
        </p:txBody>
      </p:sp>
      <p:sp>
        <p:nvSpPr>
          <p:cNvPr id="6" name="Isosceles Triangle 5"/>
          <p:cNvSpPr>
            <a:spLocks noChangeAspect="1"/>
          </p:cNvSpPr>
          <p:nvPr/>
        </p:nvSpPr>
        <p:spPr>
          <a:xfrm rot="5400000">
            <a:off x="442957" y="4835567"/>
            <a:ext cx="143137"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445D060A-EFD9-4B22-932C-C42B599DBAF2}" type="datetime3">
              <a:rPr lang="en-US" smtClean="0"/>
              <a:t>3 June 2025</a:t>
            </a:fld>
            <a:endParaRPr lang="en-US" dirty="0"/>
          </a:p>
        </p:txBody>
      </p:sp>
      <p:sp>
        <p:nvSpPr>
          <p:cNvPr id="3" name="Footer Placeholder 2"/>
          <p:cNvSpPr>
            <a:spLocks noGrp="1"/>
          </p:cNvSpPr>
          <p:nvPr>
            <p:ph type="ftr" sz="quarter" idx="11"/>
          </p:nvPr>
        </p:nvSpPr>
        <p:spPr/>
        <p:txBody>
          <a:bodyPr/>
          <a:lstStyle/>
          <a:p>
            <a:pPr>
              <a:defRPr/>
            </a:pPr>
            <a:r>
              <a:rPr lang="en-US"/>
              <a:t>EGB1201 – JAVA PROGRAMMING –PROJECT REVIEW 2 </a:t>
            </a:r>
            <a:endParaRPr lang="en-US" dirty="0"/>
          </a:p>
        </p:txBody>
      </p:sp>
      <p:sp>
        <p:nvSpPr>
          <p:cNvPr id="4" name="Slide Number Placeholder 3"/>
          <p:cNvSpPr>
            <a:spLocks noGrp="1"/>
          </p:cNvSpPr>
          <p:nvPr>
            <p:ph type="sldNum" sz="quarter" idx="12"/>
          </p:nvPr>
        </p:nvSpPr>
        <p:spPr/>
        <p:txBody>
          <a:bodyPr/>
          <a:lstStyle/>
          <a:p>
            <a:pPr>
              <a:defRPr/>
            </a:pPr>
            <a:fld id="{2571F5BB-190B-45BA-B754-2541F8CA6F46}" type="slidenum">
              <a:rPr lang="en-US" altLang="en-US" smtClean="0"/>
              <a:pPr>
                <a:defRPr/>
              </a:pPr>
              <a:t>‹#›</a:t>
            </a:fld>
            <a:endParaRPr lang="en-US" altLang="en-US"/>
          </a:p>
        </p:txBody>
      </p:sp>
      <p:sp>
        <p:nvSpPr>
          <p:cNvPr id="5" name="Straight Connector 4"/>
          <p:cNvSpPr>
            <a:spLocks noChangeShapeType="1"/>
          </p:cNvSpPr>
          <p:nvPr/>
        </p:nvSpPr>
        <p:spPr bwMode="auto">
          <a:xfrm>
            <a:off x="457200" y="4764881"/>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42957" y="4835567"/>
            <a:ext cx="143137"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228600"/>
            <a:ext cx="2514600" cy="62865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914401"/>
            <a:ext cx="2514600" cy="3632597"/>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pPr>
              <a:defRPr/>
            </a:pPr>
            <a:fld id="{60C5E58A-366D-42D7-BE35-2A21803AE55F}" type="datetime3">
              <a:rPr lang="en-US" smtClean="0"/>
              <a:t>3 June 2025</a:t>
            </a:fld>
            <a:endParaRPr lang="en-US" dirty="0"/>
          </a:p>
        </p:txBody>
      </p:sp>
      <p:sp>
        <p:nvSpPr>
          <p:cNvPr id="6" name="Footer Placeholder 5"/>
          <p:cNvSpPr>
            <a:spLocks noGrp="1"/>
          </p:cNvSpPr>
          <p:nvPr>
            <p:ph type="ftr" sz="quarter" idx="11"/>
          </p:nvPr>
        </p:nvSpPr>
        <p:spPr/>
        <p:txBody>
          <a:bodyPr/>
          <a:lstStyle/>
          <a:p>
            <a:pPr>
              <a:defRPr/>
            </a:pPr>
            <a:r>
              <a:rPr lang="en-US"/>
              <a:t>EGB1201 – JAVA PROGRAMMING –PROJECT REVIEW 2 </a:t>
            </a:r>
            <a:endParaRPr lang="en-US" dirty="0"/>
          </a:p>
        </p:txBody>
      </p:sp>
      <p:sp>
        <p:nvSpPr>
          <p:cNvPr id="7" name="Slide Number Placeholder 6"/>
          <p:cNvSpPr>
            <a:spLocks noGrp="1"/>
          </p:cNvSpPr>
          <p:nvPr>
            <p:ph type="sldNum" sz="quarter" idx="12"/>
          </p:nvPr>
        </p:nvSpPr>
        <p:spPr/>
        <p:txBody>
          <a:bodyPr/>
          <a:lstStyle/>
          <a:p>
            <a:pPr>
              <a:defRPr/>
            </a:pPr>
            <a:fld id="{4B3D1EAA-7E8D-49EA-BCBB-3C5BA424400D}" type="slidenum">
              <a:rPr lang="en-US" altLang="en-US" smtClean="0"/>
              <a:pPr>
                <a:defRPr/>
              </a:pPr>
              <a:t>‹#›</a:t>
            </a:fld>
            <a:endParaRPr lang="en-US" altLang="en-US"/>
          </a:p>
        </p:txBody>
      </p:sp>
      <p:sp>
        <p:nvSpPr>
          <p:cNvPr id="8" name="Straight Connector 7"/>
          <p:cNvSpPr>
            <a:spLocks noChangeShapeType="1"/>
          </p:cNvSpPr>
          <p:nvPr/>
        </p:nvSpPr>
        <p:spPr bwMode="auto">
          <a:xfrm>
            <a:off x="457200" y="4764881"/>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3915025" y="2493169"/>
            <a:ext cx="452628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42957" y="4835567"/>
            <a:ext cx="143137"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tent Placeholder 11"/>
          <p:cNvSpPr>
            <a:spLocks noGrp="1"/>
          </p:cNvSpPr>
          <p:nvPr>
            <p:ph sz="quarter" idx="1"/>
          </p:nvPr>
        </p:nvSpPr>
        <p:spPr>
          <a:xfrm>
            <a:off x="304800" y="228600"/>
            <a:ext cx="5715000" cy="428625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375642"/>
            <a:ext cx="8229600" cy="506016"/>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428750"/>
            <a:ext cx="8229600" cy="3202686"/>
          </a:xfrm>
          <a:solidFill>
            <a:schemeClr val="tx1">
              <a:shade val="50000"/>
            </a:schemeClr>
          </a:solidFill>
          <a:ln>
            <a:noFill/>
          </a:ln>
          <a:effectLst/>
        </p:spPr>
        <p:txBody>
          <a:bodyPr/>
          <a:lstStyle>
            <a:lvl1pPr marL="0" indent="0">
              <a:spcBef>
                <a:spcPts val="600"/>
              </a:spcBef>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457200" y="914400"/>
            <a:ext cx="8229600" cy="40005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pPr>
              <a:defRPr/>
            </a:pPr>
            <a:fld id="{99D38484-2184-434F-AC88-29FFE4A0AA9F}" type="datetime3">
              <a:rPr lang="en-US" smtClean="0"/>
              <a:t>3 June 2025</a:t>
            </a:fld>
            <a:endParaRPr lang="en-US" dirty="0"/>
          </a:p>
        </p:txBody>
      </p:sp>
      <p:sp>
        <p:nvSpPr>
          <p:cNvPr id="6" name="Footer Placeholder 5"/>
          <p:cNvSpPr>
            <a:spLocks noGrp="1"/>
          </p:cNvSpPr>
          <p:nvPr>
            <p:ph type="ftr" sz="quarter" idx="11"/>
          </p:nvPr>
        </p:nvSpPr>
        <p:spPr/>
        <p:txBody>
          <a:bodyPr/>
          <a:lstStyle/>
          <a:p>
            <a:pPr>
              <a:defRPr/>
            </a:pPr>
            <a:r>
              <a:rPr lang="en-US"/>
              <a:t>EGB1201 – JAVA PROGRAMMING –PROJECT REVIEW 2 </a:t>
            </a:r>
            <a:endParaRPr lang="en-US" dirty="0"/>
          </a:p>
        </p:txBody>
      </p:sp>
      <p:sp>
        <p:nvSpPr>
          <p:cNvPr id="7" name="Slide Number Placeholder 6"/>
          <p:cNvSpPr>
            <a:spLocks noGrp="1"/>
          </p:cNvSpPr>
          <p:nvPr>
            <p:ph type="sldNum" sz="quarter" idx="12"/>
          </p:nvPr>
        </p:nvSpPr>
        <p:spPr/>
        <p:txBody>
          <a:bodyPr/>
          <a:lstStyle/>
          <a:p>
            <a:pPr>
              <a:defRPr/>
            </a:pPr>
            <a:fld id="{7B93E55C-A662-4067-BE20-A4D82E579A38}" type="slidenum">
              <a:rPr lang="en-US" altLang="en-US" smtClean="0"/>
              <a:pPr>
                <a:defRPr/>
              </a:pPr>
              <a:t>‹#›</a:t>
            </a:fld>
            <a:endParaRPr lang="en-US" altLang="en-US"/>
          </a:p>
        </p:txBody>
      </p:sp>
      <p:sp>
        <p:nvSpPr>
          <p:cNvPr id="8" name="Straight Connector 7"/>
          <p:cNvSpPr>
            <a:spLocks noChangeShapeType="1"/>
          </p:cNvSpPr>
          <p:nvPr/>
        </p:nvSpPr>
        <p:spPr bwMode="auto">
          <a:xfrm>
            <a:off x="457200" y="4764881"/>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Isosceles Triangle 8"/>
          <p:cNvSpPr>
            <a:spLocks noChangeAspect="1"/>
          </p:cNvSpPr>
          <p:nvPr/>
        </p:nvSpPr>
        <p:spPr>
          <a:xfrm rot="5400000">
            <a:off x="442957" y="4835567"/>
            <a:ext cx="143137"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457200" y="375642"/>
            <a:ext cx="182880" cy="51435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9000"/>
            <a:lum/>
          </a:blip>
          <a:srcRect/>
          <a:tile tx="0" ty="0" sx="100000" sy="100000" flip="none" algn="tl"/>
        </a:blipFill>
        <a:effectLst/>
      </p:bgPr>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14300"/>
            <a:ext cx="8229600" cy="74295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914400"/>
            <a:ext cx="8229600" cy="3682746"/>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400800" y="4767263"/>
            <a:ext cx="2289048" cy="274320"/>
          </a:xfrm>
          <a:prstGeom prst="rect">
            <a:avLst/>
          </a:prstGeom>
        </p:spPr>
        <p:txBody>
          <a:bodyPr vert="horz"/>
          <a:lstStyle>
            <a:lvl1pPr algn="l" eaLnBrk="1" latinLnBrk="0" hangingPunct="1">
              <a:defRPr kumimoji="0" sz="1400">
                <a:solidFill>
                  <a:schemeClr val="tx2"/>
                </a:solidFill>
              </a:defRPr>
            </a:lvl1pPr>
          </a:lstStyle>
          <a:p>
            <a:pPr>
              <a:defRPr/>
            </a:pPr>
            <a:fld id="{F2B7BAF5-5BC0-49B1-9197-CD06326EE3BE}" type="datetime3">
              <a:rPr lang="en-US" smtClean="0"/>
              <a:t>3 June 2025</a:t>
            </a:fld>
            <a:endParaRPr lang="en-US" dirty="0"/>
          </a:p>
        </p:txBody>
      </p:sp>
      <p:sp>
        <p:nvSpPr>
          <p:cNvPr id="3" name="Footer Placeholder 2"/>
          <p:cNvSpPr>
            <a:spLocks noGrp="1"/>
          </p:cNvSpPr>
          <p:nvPr>
            <p:ph type="ftr" sz="quarter" idx="3"/>
          </p:nvPr>
        </p:nvSpPr>
        <p:spPr>
          <a:xfrm>
            <a:off x="2898648" y="4767263"/>
            <a:ext cx="3505200" cy="274320"/>
          </a:xfrm>
          <a:prstGeom prst="rect">
            <a:avLst/>
          </a:prstGeom>
        </p:spPr>
        <p:txBody>
          <a:bodyPr vert="horz"/>
          <a:lstStyle>
            <a:lvl1pPr algn="r" eaLnBrk="1" latinLnBrk="0" hangingPunct="1">
              <a:defRPr kumimoji="0" sz="1400">
                <a:solidFill>
                  <a:schemeClr val="tx2"/>
                </a:solidFill>
              </a:defRPr>
            </a:lvl1pPr>
          </a:lstStyle>
          <a:p>
            <a:pPr>
              <a:defRPr/>
            </a:pPr>
            <a:r>
              <a:rPr lang="en-US"/>
              <a:t>EGB1201 – JAVA PROGRAMMING –PROJECT REVIEW 2 </a:t>
            </a:r>
            <a:endParaRPr lang="en-US" dirty="0"/>
          </a:p>
        </p:txBody>
      </p:sp>
      <p:sp>
        <p:nvSpPr>
          <p:cNvPr id="23" name="Slide Number Placeholder 22"/>
          <p:cNvSpPr>
            <a:spLocks noGrp="1"/>
          </p:cNvSpPr>
          <p:nvPr>
            <p:ph type="sldNum" sz="quarter" idx="4"/>
          </p:nvPr>
        </p:nvSpPr>
        <p:spPr>
          <a:xfrm>
            <a:off x="612648" y="4767263"/>
            <a:ext cx="1981200" cy="274320"/>
          </a:xfrm>
          <a:prstGeom prst="rect">
            <a:avLst/>
          </a:prstGeom>
        </p:spPr>
        <p:txBody>
          <a:bodyPr vert="horz"/>
          <a:lstStyle>
            <a:lvl1pPr algn="l" eaLnBrk="1" latinLnBrk="0" hangingPunct="1">
              <a:defRPr kumimoji="0" sz="1400">
                <a:solidFill>
                  <a:schemeClr val="tx2"/>
                </a:solidFill>
              </a:defRPr>
            </a:lvl1pPr>
          </a:lstStyle>
          <a:p>
            <a:pPr>
              <a:defRPr/>
            </a:pPr>
            <a:fld id="{D78D2778-B29C-49DB-A26C-44F5760A332D}" type="slidenum">
              <a:rPr lang="en-US" altLang="en-US" smtClean="0"/>
              <a:pPr>
                <a:defRPr/>
              </a:pPr>
              <a:t>‹#›</a:t>
            </a:fld>
            <a:endParaRPr lang="en-US" altLang="en-US"/>
          </a:p>
        </p:txBody>
      </p:sp>
      <p:sp>
        <p:nvSpPr>
          <p:cNvPr id="28" name="Straight Connector 27"/>
          <p:cNvSpPr>
            <a:spLocks noChangeShapeType="1"/>
          </p:cNvSpPr>
          <p:nvPr/>
        </p:nvSpPr>
        <p:spPr bwMode="auto">
          <a:xfrm>
            <a:off x="457200" y="4764881"/>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457200" y="85725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Isosceles Triangle 9"/>
          <p:cNvSpPr>
            <a:spLocks noChangeAspect="1"/>
          </p:cNvSpPr>
          <p:nvPr/>
        </p:nvSpPr>
        <p:spPr>
          <a:xfrm rot="5400000">
            <a:off x="442957" y="4835567"/>
            <a:ext cx="143137"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4143" r:id="rId1"/>
    <p:sldLayoutId id="2147484144" r:id="rId2"/>
    <p:sldLayoutId id="2147484145" r:id="rId3"/>
    <p:sldLayoutId id="2147484146" r:id="rId4"/>
    <p:sldLayoutId id="2147484147" r:id="rId5"/>
    <p:sldLayoutId id="2147484148" r:id="rId6"/>
    <p:sldLayoutId id="2147484149" r:id="rId7"/>
    <p:sldLayoutId id="2147484150" r:id="rId8"/>
    <p:sldLayoutId id="2147484151" r:id="rId9"/>
    <p:sldLayoutId id="2147484152" r:id="rId10"/>
    <p:sldLayoutId id="2147484153" r:id="rId11"/>
  </p:sldLayoutIdLst>
  <p:hf hdr="0" dt="0"/>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
            <a:ext cx="9144000" cy="1157286"/>
          </a:xfrm>
          <a:solidFill>
            <a:schemeClr val="bg2">
              <a:lumMod val="75000"/>
            </a:schemeClr>
          </a:solidFill>
          <a:ln>
            <a:solidFill>
              <a:schemeClr val="tx1"/>
            </a:solidFill>
          </a:ln>
        </p:spPr>
        <p:txBody>
          <a:bodyPr>
            <a:normAutofit/>
          </a:bodyPr>
          <a:lstStyle/>
          <a:p>
            <a:pPr algn="ctr">
              <a:defRPr/>
            </a:pPr>
            <a:r>
              <a:rPr lang="en-US" sz="2800" dirty="0">
                <a:latin typeface="Times New Roman" pitchFamily="18" charset="0"/>
                <a:cs typeface="Times New Roman" pitchFamily="18" charset="0"/>
              </a:rPr>
              <a:t>CGB1221-DATABASE MANAGEMENT SYSTEM </a:t>
            </a:r>
            <a:br>
              <a:rPr lang="en-US" sz="2800" dirty="0">
                <a:latin typeface="Times New Roman" pitchFamily="18" charset="0"/>
                <a:cs typeface="Times New Roman" pitchFamily="18" charset="0"/>
              </a:rPr>
            </a:br>
            <a:endParaRPr lang="en-IN" sz="2800" b="1" dirty="0">
              <a:solidFill>
                <a:schemeClr val="tx1"/>
              </a:solidFill>
              <a:latin typeface="Times New Roman" pitchFamily="18" charset="0"/>
              <a:cs typeface="Times New Roman" pitchFamily="18" charset="0"/>
            </a:endParaRPr>
          </a:p>
        </p:txBody>
      </p:sp>
      <p:sp>
        <p:nvSpPr>
          <p:cNvPr id="7" name="Footer Placeholder 4"/>
          <p:cNvSpPr txBox="1">
            <a:spLocks/>
          </p:cNvSpPr>
          <p:nvPr/>
        </p:nvSpPr>
        <p:spPr>
          <a:xfrm>
            <a:off x="762000" y="1157288"/>
            <a:ext cx="7772400" cy="3505200"/>
          </a:xfrm>
          <a:prstGeom prst="rect">
            <a:avLst/>
          </a:prstGeom>
        </p:spPr>
        <p:txBody>
          <a:bodyPr vert="horz" lIns="45720" rIns="45720" bIns="0" rtlCol="0" anchor="b"/>
          <a:lstStyle>
            <a:defPPr>
              <a:defRPr lang="en-US"/>
            </a:defPPr>
            <a:lvl1pPr algn="l" rtl="0" eaLnBrk="1" fontAlgn="base" latinLnBrk="0" hangingPunct="1">
              <a:spcBef>
                <a:spcPct val="0"/>
              </a:spcBef>
              <a:spcAft>
                <a:spcPct val="0"/>
              </a:spcAft>
              <a:defRPr kumimoji="0" sz="1200" kern="1200">
                <a:solidFill>
                  <a:schemeClr val="tx1">
                    <a:tint val="95000"/>
                  </a:schemeClr>
                </a:solidFill>
                <a:latin typeface="Arial" charset="0"/>
                <a:ea typeface="+mn-ea"/>
                <a:cs typeface="Arial" charset="0"/>
              </a:defRPr>
            </a:lvl1pPr>
            <a:lvl2pPr marL="457200" algn="l" rtl="0" eaLnBrk="0" fontAlgn="base" hangingPunct="0">
              <a:spcBef>
                <a:spcPct val="0"/>
              </a:spcBef>
              <a:spcAft>
                <a:spcPct val="0"/>
              </a:spcAft>
              <a:defRPr kern="1200">
                <a:solidFill>
                  <a:schemeClr val="tx1"/>
                </a:solidFill>
                <a:latin typeface="Arial" charset="0"/>
                <a:ea typeface="+mn-ea"/>
                <a:cs typeface="Arial" charset="0"/>
              </a:defRPr>
            </a:lvl2pPr>
            <a:lvl3pPr marL="914400" algn="l" rtl="0" eaLnBrk="0" fontAlgn="base" hangingPunct="0">
              <a:spcBef>
                <a:spcPct val="0"/>
              </a:spcBef>
              <a:spcAft>
                <a:spcPct val="0"/>
              </a:spcAft>
              <a:defRPr kern="1200">
                <a:solidFill>
                  <a:schemeClr val="tx1"/>
                </a:solidFill>
                <a:latin typeface="Arial" charset="0"/>
                <a:ea typeface="+mn-ea"/>
                <a:cs typeface="Arial" charset="0"/>
              </a:defRPr>
            </a:lvl3pPr>
            <a:lvl4pPr marL="1371600" algn="l" rtl="0" eaLnBrk="0" fontAlgn="base" hangingPunct="0">
              <a:spcBef>
                <a:spcPct val="0"/>
              </a:spcBef>
              <a:spcAft>
                <a:spcPct val="0"/>
              </a:spcAft>
              <a:defRPr kern="1200">
                <a:solidFill>
                  <a:schemeClr val="tx1"/>
                </a:solidFill>
                <a:latin typeface="Arial" charset="0"/>
                <a:ea typeface="+mn-ea"/>
                <a:cs typeface="Arial" charset="0"/>
              </a:defRPr>
            </a:lvl4pPr>
            <a:lvl5pPr marL="1828800" algn="l" rtl="0" eaLnBrk="0" fontAlgn="base" hangingPunct="0">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defRPr/>
            </a:pPr>
            <a:r>
              <a:rPr lang="en-US" sz="2500" b="1" dirty="0">
                <a:solidFill>
                  <a:schemeClr val="tx1"/>
                </a:solidFill>
                <a:latin typeface="Times New Roman" pitchFamily="18" charset="0"/>
                <a:cs typeface="Times New Roman" pitchFamily="18" charset="0"/>
              </a:rPr>
              <a:t>Department of Artificial Intelligence and Data Science</a:t>
            </a:r>
          </a:p>
          <a:p>
            <a:pPr algn="ctr">
              <a:defRPr/>
            </a:pPr>
            <a:r>
              <a:rPr lang="en-US" sz="2500" b="1" dirty="0">
                <a:solidFill>
                  <a:schemeClr val="tx1"/>
                </a:solidFill>
                <a:latin typeface="Times New Roman" pitchFamily="18" charset="0"/>
                <a:cs typeface="Times New Roman" pitchFamily="18" charset="0"/>
              </a:rPr>
              <a:t>Academic Year: 2024 – 2025 </a:t>
            </a:r>
          </a:p>
          <a:p>
            <a:pPr algn="ctr">
              <a:defRPr/>
            </a:pPr>
            <a:endParaRPr lang="en-US" sz="2500" b="1" dirty="0">
              <a:solidFill>
                <a:schemeClr val="tx1"/>
              </a:solidFill>
              <a:latin typeface="Times New Roman" pitchFamily="18" charset="0"/>
              <a:cs typeface="Times New Roman" pitchFamily="18" charset="0"/>
            </a:endParaRPr>
          </a:p>
          <a:p>
            <a:pPr>
              <a:defRPr/>
            </a:pPr>
            <a:r>
              <a:rPr lang="en-US" sz="2500" b="1" dirty="0">
                <a:solidFill>
                  <a:schemeClr val="tx1"/>
                </a:solidFill>
                <a:latin typeface="Times New Roman" pitchFamily="18" charset="0"/>
                <a:cs typeface="Times New Roman" pitchFamily="18" charset="0"/>
              </a:rPr>
              <a:t>Register Number	: 2303811724322080</a:t>
            </a:r>
          </a:p>
          <a:p>
            <a:pPr>
              <a:defRPr/>
            </a:pPr>
            <a:r>
              <a:rPr lang="en-US" sz="2500" b="1" dirty="0">
                <a:solidFill>
                  <a:schemeClr val="tx1"/>
                </a:solidFill>
                <a:latin typeface="Times New Roman" pitchFamily="18" charset="0"/>
                <a:cs typeface="Times New Roman" pitchFamily="18" charset="0"/>
              </a:rPr>
              <a:t>Name					: PADMAPRIYA S</a:t>
            </a:r>
          </a:p>
          <a:p>
            <a:pPr>
              <a:defRPr/>
            </a:pPr>
            <a:r>
              <a:rPr lang="en-US" sz="2500" b="1" dirty="0">
                <a:solidFill>
                  <a:schemeClr val="tx1"/>
                </a:solidFill>
                <a:latin typeface="Times New Roman" pitchFamily="18" charset="0"/>
                <a:cs typeface="Times New Roman" pitchFamily="18" charset="0"/>
              </a:rPr>
              <a:t>Year					:  II</a:t>
            </a:r>
          </a:p>
          <a:p>
            <a:pPr>
              <a:defRPr/>
            </a:pPr>
            <a:r>
              <a:rPr lang="en-US" sz="2500" b="1" dirty="0">
                <a:solidFill>
                  <a:schemeClr val="tx1"/>
                </a:solidFill>
                <a:latin typeface="Times New Roman" pitchFamily="18" charset="0"/>
                <a:cs typeface="Times New Roman" pitchFamily="18" charset="0"/>
              </a:rPr>
              <a:t>Semester				:  IV</a:t>
            </a:r>
          </a:p>
          <a:p>
            <a:pPr>
              <a:defRPr/>
            </a:pPr>
            <a:r>
              <a:rPr lang="en-US" sz="2500" b="1" dirty="0">
                <a:solidFill>
                  <a:schemeClr val="tx1"/>
                </a:solidFill>
                <a:latin typeface="Times New Roman" pitchFamily="18" charset="0"/>
                <a:cs typeface="Times New Roman" pitchFamily="18" charset="0"/>
              </a:rPr>
              <a:t>Section				:  B</a:t>
            </a:r>
          </a:p>
          <a:p>
            <a:pPr>
              <a:defRPr/>
            </a:pPr>
            <a:r>
              <a:rPr lang="en-US" sz="2500" b="1" dirty="0">
                <a:solidFill>
                  <a:schemeClr val="tx1"/>
                </a:solidFill>
                <a:latin typeface="Times New Roman" pitchFamily="18" charset="0"/>
                <a:cs typeface="Times New Roman" pitchFamily="18" charset="0"/>
              </a:rPr>
              <a:t>Date					:  04.06.2025</a:t>
            </a:r>
          </a:p>
        </p:txBody>
      </p:sp>
      <p:sp>
        <p:nvSpPr>
          <p:cNvPr id="4" name="Slide Number Placeholder 3"/>
          <p:cNvSpPr>
            <a:spLocks noGrp="1"/>
          </p:cNvSpPr>
          <p:nvPr>
            <p:ph type="sldNum" sz="quarter" idx="12"/>
          </p:nvPr>
        </p:nvSpPr>
        <p:spPr/>
        <p:txBody>
          <a:bodyPr/>
          <a:lstStyle/>
          <a:p>
            <a:pPr>
              <a:defRPr/>
            </a:pPr>
            <a:fld id="{DB554FDC-F986-4516-81A3-5CBC9634E9C1}" type="slidenum">
              <a:rPr lang="en-US" altLang="en-US" smtClean="0"/>
              <a:pPr>
                <a:defRPr/>
              </a:pPr>
              <a:t>1</a:t>
            </a:fld>
            <a:endParaRPr lang="en-US" altLang="en-US"/>
          </a:p>
        </p:txBody>
      </p:sp>
      <p:sp>
        <p:nvSpPr>
          <p:cNvPr id="3" name="Footer Placeholder 4">
            <a:extLst>
              <a:ext uri="{FF2B5EF4-FFF2-40B4-BE49-F238E27FC236}">
                <a16:creationId xmlns:a16="http://schemas.microsoft.com/office/drawing/2014/main" id="{710E08CC-498F-9B38-9D6C-7D8363206FE5}"/>
              </a:ext>
            </a:extLst>
          </p:cNvPr>
          <p:cNvSpPr>
            <a:spLocks noGrp="1"/>
          </p:cNvSpPr>
          <p:nvPr>
            <p:ph type="ftr" sz="quarter" idx="11"/>
          </p:nvPr>
        </p:nvSpPr>
        <p:spPr>
          <a:xfrm>
            <a:off x="3124200" y="4767263"/>
            <a:ext cx="4038600" cy="376237"/>
          </a:xfrm>
        </p:spPr>
        <p:txBody>
          <a:bodyPr/>
          <a:lstStyle/>
          <a:p>
            <a:pPr algn="ctr">
              <a:defRPr/>
            </a:pPr>
            <a:r>
              <a:rPr lang="en-US" sz="1200" dirty="0">
                <a:latin typeface="Times New Roman" pitchFamily="18" charset="0"/>
                <a:cs typeface="Times New Roman" pitchFamily="18" charset="0"/>
              </a:rPr>
              <a:t>CGB1221-DATABASE MANAGEMENT SYSTEM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2">
              <a:lumMod val="75000"/>
            </a:schemeClr>
          </a:solidFill>
        </p:spPr>
        <p:txBody>
          <a:bodyPr>
            <a:normAutofit/>
          </a:bodyPr>
          <a:lstStyle/>
          <a:p>
            <a:pPr algn="ctr"/>
            <a:r>
              <a:rPr lang="en-IN" b="1" dirty="0">
                <a:solidFill>
                  <a:schemeClr val="tx1"/>
                </a:solidFill>
                <a:latin typeface="Times New Roman" pitchFamily="18" charset="0"/>
                <a:cs typeface="Times New Roman" pitchFamily="18" charset="0"/>
              </a:rPr>
              <a:t>Results </a:t>
            </a:r>
            <a:endParaRPr lang="en-US" b="1" dirty="0">
              <a:solidFill>
                <a:schemeClr val="tx1"/>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a:defRPr/>
            </a:pPr>
            <a:fld id="{0E14ABD8-B1EB-4C07-9937-C8C4E38BDF00}" type="slidenum">
              <a:rPr lang="en-US" altLang="en-US" smtClean="0"/>
              <a:pPr>
                <a:defRPr/>
              </a:pPr>
              <a:t>10</a:t>
            </a:fld>
            <a:endParaRPr lang="en-US" altLang="en-US"/>
          </a:p>
        </p:txBody>
      </p:sp>
      <p:sp>
        <p:nvSpPr>
          <p:cNvPr id="14" name="Footer Placeholder 4">
            <a:extLst>
              <a:ext uri="{FF2B5EF4-FFF2-40B4-BE49-F238E27FC236}">
                <a16:creationId xmlns:a16="http://schemas.microsoft.com/office/drawing/2014/main" id="{6B2102BE-E563-E6F2-D9F4-F09FB1BB231A}"/>
              </a:ext>
            </a:extLst>
          </p:cNvPr>
          <p:cNvSpPr>
            <a:spLocks noGrp="1"/>
          </p:cNvSpPr>
          <p:nvPr>
            <p:ph type="ftr" sz="quarter" idx="11"/>
          </p:nvPr>
        </p:nvSpPr>
        <p:spPr>
          <a:xfrm>
            <a:off x="3124200" y="4767263"/>
            <a:ext cx="4038600" cy="376237"/>
          </a:xfrm>
        </p:spPr>
        <p:txBody>
          <a:bodyPr/>
          <a:lstStyle/>
          <a:p>
            <a:pPr algn="ctr">
              <a:defRPr/>
            </a:pPr>
            <a:r>
              <a:rPr lang="en-US" sz="1200" dirty="0">
                <a:latin typeface="Times New Roman" pitchFamily="18" charset="0"/>
                <a:cs typeface="Times New Roman" pitchFamily="18" charset="0"/>
              </a:rPr>
              <a:t>CGB1221-DATABASE MANAGEMENT SYSTEM </a:t>
            </a:r>
          </a:p>
        </p:txBody>
      </p:sp>
      <p:pic>
        <p:nvPicPr>
          <p:cNvPr id="3" name="Picture 2">
            <a:extLst>
              <a:ext uri="{FF2B5EF4-FFF2-40B4-BE49-F238E27FC236}">
                <a16:creationId xmlns:a16="http://schemas.microsoft.com/office/drawing/2014/main" id="{FC625F74-D2D5-4374-B08B-95EB62EB4F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800" y="1012615"/>
            <a:ext cx="6048400" cy="354865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2">
              <a:lumMod val="75000"/>
            </a:schemeClr>
          </a:solidFill>
        </p:spPr>
        <p:txBody>
          <a:bodyPr>
            <a:normAutofit/>
          </a:bodyPr>
          <a:lstStyle/>
          <a:p>
            <a:pPr algn="ctr"/>
            <a:r>
              <a:rPr lang="en-IN" b="1" dirty="0">
                <a:solidFill>
                  <a:schemeClr val="tx1"/>
                </a:solidFill>
                <a:latin typeface="Times New Roman" pitchFamily="18" charset="0"/>
                <a:cs typeface="Times New Roman" pitchFamily="18" charset="0"/>
              </a:rPr>
              <a:t>Module Description (Cont..)</a:t>
            </a:r>
            <a:endParaRPr lang="en-US" b="1" dirty="0">
              <a:solidFill>
                <a:schemeClr val="tx1"/>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a:defRPr/>
            </a:pPr>
            <a:fld id="{0E14ABD8-B1EB-4C07-9937-C8C4E38BDF00}" type="slidenum">
              <a:rPr lang="en-US" altLang="en-US" smtClean="0"/>
              <a:pPr>
                <a:defRPr/>
              </a:pPr>
              <a:t>11</a:t>
            </a:fld>
            <a:endParaRPr lang="en-US" altLang="en-US"/>
          </a:p>
        </p:txBody>
      </p:sp>
      <p:sp>
        <p:nvSpPr>
          <p:cNvPr id="8" name="Footer Placeholder 4">
            <a:extLst>
              <a:ext uri="{FF2B5EF4-FFF2-40B4-BE49-F238E27FC236}">
                <a16:creationId xmlns:a16="http://schemas.microsoft.com/office/drawing/2014/main" id="{89A32B3B-048E-E1EF-1630-A6552BB7D9CF}"/>
              </a:ext>
            </a:extLst>
          </p:cNvPr>
          <p:cNvSpPr>
            <a:spLocks noGrp="1"/>
          </p:cNvSpPr>
          <p:nvPr>
            <p:ph type="ftr" sz="quarter" idx="11"/>
          </p:nvPr>
        </p:nvSpPr>
        <p:spPr>
          <a:xfrm>
            <a:off x="3124200" y="4767263"/>
            <a:ext cx="4038600" cy="376237"/>
          </a:xfrm>
        </p:spPr>
        <p:txBody>
          <a:bodyPr/>
          <a:lstStyle/>
          <a:p>
            <a:pPr algn="ctr">
              <a:defRPr/>
            </a:pPr>
            <a:r>
              <a:rPr lang="en-US" sz="1200" dirty="0">
                <a:latin typeface="Times New Roman" pitchFamily="18" charset="0"/>
                <a:cs typeface="Times New Roman" pitchFamily="18" charset="0"/>
              </a:rPr>
              <a:t>CGB1221-DATABASE MANAGEMENT SYSTEM </a:t>
            </a:r>
          </a:p>
        </p:txBody>
      </p:sp>
      <p:sp>
        <p:nvSpPr>
          <p:cNvPr id="9" name="TextBox 8">
            <a:extLst>
              <a:ext uri="{FF2B5EF4-FFF2-40B4-BE49-F238E27FC236}">
                <a16:creationId xmlns:a16="http://schemas.microsoft.com/office/drawing/2014/main" id="{46C53F5C-943B-1AC5-0E64-9E76AB607A6A}"/>
              </a:ext>
            </a:extLst>
          </p:cNvPr>
          <p:cNvSpPr txBox="1"/>
          <p:nvPr/>
        </p:nvSpPr>
        <p:spPr>
          <a:xfrm>
            <a:off x="457200" y="1047750"/>
            <a:ext cx="8229600" cy="2677656"/>
          </a:xfrm>
          <a:prstGeom prst="rect">
            <a:avLst/>
          </a:prstGeom>
          <a:noFill/>
        </p:spPr>
        <p:txBody>
          <a:bodyPr wrap="square">
            <a:spAutoFit/>
          </a:bodyPr>
          <a:lstStyle/>
          <a:p>
            <a:pPr>
              <a:buNone/>
            </a:pPr>
            <a:r>
              <a:rPr lang="en-US" sz="2400" b="1" dirty="0">
                <a:latin typeface="Times New Roman" panose="02020603050405020304" pitchFamily="18" charset="0"/>
                <a:cs typeface="Times New Roman" panose="02020603050405020304" pitchFamily="18" charset="0"/>
              </a:rPr>
              <a:t>3. Registration Module</a:t>
            </a:r>
          </a:p>
          <a:p>
            <a:r>
              <a:rPr lang="en-US" sz="2400" dirty="0">
                <a:latin typeface="Times New Roman" panose="02020603050405020304" pitchFamily="18" charset="0"/>
                <a:cs typeface="Times New Roman" panose="02020603050405020304" pitchFamily="18" charset="0"/>
              </a:rPr>
              <a:t>This module facilitates user registration for events. Students and faculty can browse available events and register with a single click. It maintains a record of all registrations, which can be tracked by event organizers. It also prevents duplicate registrations and manages registration limits if set by the organizer</a:t>
            </a:r>
            <a:r>
              <a:rPr lang="en-US" sz="2400" dirty="0"/>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5DC5B-98D0-B362-4170-9B6C46A2A6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BD14B0-4F4B-8D4C-BBB0-3FA8D04FE9D3}"/>
              </a:ext>
            </a:extLst>
          </p:cNvPr>
          <p:cNvSpPr>
            <a:spLocks noGrp="1"/>
          </p:cNvSpPr>
          <p:nvPr>
            <p:ph type="title"/>
          </p:nvPr>
        </p:nvSpPr>
        <p:spPr>
          <a:solidFill>
            <a:schemeClr val="bg2">
              <a:lumMod val="75000"/>
            </a:schemeClr>
          </a:solidFill>
        </p:spPr>
        <p:txBody>
          <a:bodyPr>
            <a:normAutofit/>
          </a:bodyPr>
          <a:lstStyle/>
          <a:p>
            <a:pPr algn="ctr"/>
            <a:r>
              <a:rPr lang="en-IN" b="1" dirty="0">
                <a:solidFill>
                  <a:schemeClr val="tx1"/>
                </a:solidFill>
                <a:latin typeface="Times New Roman" pitchFamily="18" charset="0"/>
                <a:cs typeface="Times New Roman" pitchFamily="18" charset="0"/>
              </a:rPr>
              <a:t>Results </a:t>
            </a:r>
            <a:endParaRPr lang="en-US" b="1" dirty="0">
              <a:solidFill>
                <a:schemeClr val="tx1"/>
              </a:solidFill>
              <a:latin typeface="Times New Roman" pitchFamily="18" charset="0"/>
              <a:cs typeface="Times New Roman" pitchFamily="18" charset="0"/>
            </a:endParaRPr>
          </a:p>
        </p:txBody>
      </p:sp>
      <p:sp>
        <p:nvSpPr>
          <p:cNvPr id="4" name="Slide Number Placeholder 3">
            <a:extLst>
              <a:ext uri="{FF2B5EF4-FFF2-40B4-BE49-F238E27FC236}">
                <a16:creationId xmlns:a16="http://schemas.microsoft.com/office/drawing/2014/main" id="{A83BE59F-CD67-C65D-5996-E801B4A4E568}"/>
              </a:ext>
            </a:extLst>
          </p:cNvPr>
          <p:cNvSpPr>
            <a:spLocks noGrp="1"/>
          </p:cNvSpPr>
          <p:nvPr>
            <p:ph type="sldNum" sz="quarter" idx="12"/>
          </p:nvPr>
        </p:nvSpPr>
        <p:spPr/>
        <p:txBody>
          <a:bodyPr/>
          <a:lstStyle/>
          <a:p>
            <a:pPr>
              <a:defRPr/>
            </a:pPr>
            <a:fld id="{0E14ABD8-B1EB-4C07-9937-C8C4E38BDF00}" type="slidenum">
              <a:rPr lang="en-US" altLang="en-US" smtClean="0"/>
              <a:pPr>
                <a:defRPr/>
              </a:pPr>
              <a:t>12</a:t>
            </a:fld>
            <a:endParaRPr lang="en-US" altLang="en-US"/>
          </a:p>
        </p:txBody>
      </p:sp>
      <p:sp>
        <p:nvSpPr>
          <p:cNvPr id="14" name="Footer Placeholder 4">
            <a:extLst>
              <a:ext uri="{FF2B5EF4-FFF2-40B4-BE49-F238E27FC236}">
                <a16:creationId xmlns:a16="http://schemas.microsoft.com/office/drawing/2014/main" id="{1AA5BF50-ACF5-6EFD-D6AA-CDB5E441AC0E}"/>
              </a:ext>
            </a:extLst>
          </p:cNvPr>
          <p:cNvSpPr>
            <a:spLocks noGrp="1"/>
          </p:cNvSpPr>
          <p:nvPr>
            <p:ph type="ftr" sz="quarter" idx="11"/>
          </p:nvPr>
        </p:nvSpPr>
        <p:spPr>
          <a:xfrm>
            <a:off x="3124200" y="4767263"/>
            <a:ext cx="4038600" cy="376237"/>
          </a:xfrm>
        </p:spPr>
        <p:txBody>
          <a:bodyPr/>
          <a:lstStyle/>
          <a:p>
            <a:pPr algn="ctr">
              <a:defRPr/>
            </a:pPr>
            <a:r>
              <a:rPr lang="en-US" sz="1200" dirty="0">
                <a:latin typeface="Times New Roman" pitchFamily="18" charset="0"/>
                <a:cs typeface="Times New Roman" pitchFamily="18" charset="0"/>
              </a:rPr>
              <a:t>CGB1221-DATABASE MANAGEMENT SYSTEM </a:t>
            </a:r>
          </a:p>
        </p:txBody>
      </p:sp>
      <p:pic>
        <p:nvPicPr>
          <p:cNvPr id="3" name="Picture 2">
            <a:extLst>
              <a:ext uri="{FF2B5EF4-FFF2-40B4-BE49-F238E27FC236}">
                <a16:creationId xmlns:a16="http://schemas.microsoft.com/office/drawing/2014/main" id="{7A77FEB9-AF11-4281-85A0-BC20D99A8F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056" y="1374159"/>
            <a:ext cx="6784440" cy="3270410"/>
          </a:xfrm>
          <a:prstGeom prst="rect">
            <a:avLst/>
          </a:prstGeom>
        </p:spPr>
      </p:pic>
    </p:spTree>
    <p:extLst>
      <p:ext uri="{BB962C8B-B14F-4D97-AF65-F5344CB8AC3E}">
        <p14:creationId xmlns:p14="http://schemas.microsoft.com/office/powerpoint/2010/main" val="1287705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3B5FF1-8D20-70B6-D73F-B011625F0C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96EFF1-36EE-4B8B-A35F-381AAD05E6CF}"/>
              </a:ext>
            </a:extLst>
          </p:cNvPr>
          <p:cNvSpPr>
            <a:spLocks noGrp="1"/>
          </p:cNvSpPr>
          <p:nvPr>
            <p:ph type="title"/>
          </p:nvPr>
        </p:nvSpPr>
        <p:spPr>
          <a:solidFill>
            <a:schemeClr val="bg2">
              <a:lumMod val="75000"/>
            </a:schemeClr>
          </a:solidFill>
        </p:spPr>
        <p:txBody>
          <a:bodyPr>
            <a:normAutofit/>
          </a:bodyPr>
          <a:lstStyle/>
          <a:p>
            <a:pPr algn="ctr"/>
            <a:r>
              <a:rPr lang="en-IN" b="1" dirty="0">
                <a:solidFill>
                  <a:schemeClr val="tx1"/>
                </a:solidFill>
                <a:latin typeface="Times New Roman" pitchFamily="18" charset="0"/>
                <a:cs typeface="Times New Roman" pitchFamily="18" charset="0"/>
              </a:rPr>
              <a:t>Module Description (Cont..)</a:t>
            </a:r>
            <a:endParaRPr lang="en-US" b="1" dirty="0">
              <a:solidFill>
                <a:schemeClr val="tx1"/>
              </a:solidFill>
              <a:latin typeface="Times New Roman" pitchFamily="18" charset="0"/>
              <a:cs typeface="Times New Roman" pitchFamily="18" charset="0"/>
            </a:endParaRPr>
          </a:p>
        </p:txBody>
      </p:sp>
      <p:sp>
        <p:nvSpPr>
          <p:cNvPr id="4" name="Slide Number Placeholder 3">
            <a:extLst>
              <a:ext uri="{FF2B5EF4-FFF2-40B4-BE49-F238E27FC236}">
                <a16:creationId xmlns:a16="http://schemas.microsoft.com/office/drawing/2014/main" id="{5D7E70D2-2D25-1B3B-2C8D-22F621AE081F}"/>
              </a:ext>
            </a:extLst>
          </p:cNvPr>
          <p:cNvSpPr>
            <a:spLocks noGrp="1"/>
          </p:cNvSpPr>
          <p:nvPr>
            <p:ph type="sldNum" sz="quarter" idx="12"/>
          </p:nvPr>
        </p:nvSpPr>
        <p:spPr/>
        <p:txBody>
          <a:bodyPr/>
          <a:lstStyle/>
          <a:p>
            <a:pPr>
              <a:defRPr/>
            </a:pPr>
            <a:fld id="{0E14ABD8-B1EB-4C07-9937-C8C4E38BDF00}" type="slidenum">
              <a:rPr lang="en-US" altLang="en-US" smtClean="0"/>
              <a:pPr>
                <a:defRPr/>
              </a:pPr>
              <a:t>13</a:t>
            </a:fld>
            <a:endParaRPr lang="en-US" altLang="en-US"/>
          </a:p>
        </p:txBody>
      </p:sp>
      <p:sp>
        <p:nvSpPr>
          <p:cNvPr id="3" name="Footer Placeholder 4">
            <a:extLst>
              <a:ext uri="{FF2B5EF4-FFF2-40B4-BE49-F238E27FC236}">
                <a16:creationId xmlns:a16="http://schemas.microsoft.com/office/drawing/2014/main" id="{5CAA6AC7-0DF1-B6D8-4073-3BFF7D101F45}"/>
              </a:ext>
            </a:extLst>
          </p:cNvPr>
          <p:cNvSpPr>
            <a:spLocks noGrp="1"/>
          </p:cNvSpPr>
          <p:nvPr>
            <p:ph type="ftr" sz="quarter" idx="11"/>
          </p:nvPr>
        </p:nvSpPr>
        <p:spPr>
          <a:xfrm>
            <a:off x="3124200" y="4767263"/>
            <a:ext cx="4038600" cy="376237"/>
          </a:xfrm>
        </p:spPr>
        <p:txBody>
          <a:bodyPr/>
          <a:lstStyle/>
          <a:p>
            <a:pPr algn="ctr">
              <a:defRPr/>
            </a:pPr>
            <a:r>
              <a:rPr lang="en-US" sz="1200" dirty="0">
                <a:latin typeface="Times New Roman" pitchFamily="18" charset="0"/>
                <a:cs typeface="Times New Roman" pitchFamily="18" charset="0"/>
              </a:rPr>
              <a:t>CGB1221-DATABASE MANAGEMENT SYSTEM </a:t>
            </a:r>
          </a:p>
        </p:txBody>
      </p:sp>
      <p:sp>
        <p:nvSpPr>
          <p:cNvPr id="7" name="Content Placeholder 6">
            <a:extLst>
              <a:ext uri="{FF2B5EF4-FFF2-40B4-BE49-F238E27FC236}">
                <a16:creationId xmlns:a16="http://schemas.microsoft.com/office/drawing/2014/main" id="{7FC38224-0578-04FE-A751-0CE08E4E70A8}"/>
              </a:ext>
            </a:extLst>
          </p:cNvPr>
          <p:cNvSpPr>
            <a:spLocks noGrp="1"/>
          </p:cNvSpPr>
          <p:nvPr>
            <p:ph sz="quarter" idx="1"/>
          </p:nvPr>
        </p:nvSpPr>
        <p:spPr/>
        <p:txBody>
          <a:bodyPr>
            <a:normAutofit fontScale="85000" lnSpcReduction="20000"/>
          </a:bodyPr>
          <a:lstStyle/>
          <a:p>
            <a:pPr marL="0" marR="0" lvl="0" indent="0" algn="just" defTabSz="914400" rtl="0" eaLnBrk="0" fontAlgn="base" latinLnBrk="0" hangingPunct="0">
              <a:lnSpc>
                <a:spcPct val="150000"/>
              </a:lnSpc>
              <a:spcBef>
                <a:spcPct val="0"/>
              </a:spcBef>
              <a:spcAft>
                <a:spcPct val="0"/>
              </a:spcAft>
              <a:buClrTx/>
              <a:buSzTx/>
              <a:buFontTx/>
              <a:buNone/>
              <a:tabLst/>
            </a:pPr>
            <a:r>
              <a:rPr lang="en-US" altLang="en-US" sz="2000" b="1" dirty="0">
                <a:solidFill>
                  <a:schemeClr val="tx1"/>
                </a:solidFill>
                <a:latin typeface="Times New Roman" panose="02020603050405020304" pitchFamily="18" charset="0"/>
                <a:cs typeface="Times New Roman" panose="02020603050405020304" pitchFamily="18" charset="0"/>
              </a:rPr>
              <a:t>4</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Database Module (MySQL)</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MySQL serves as the data storage layer. It stores the registration data submitted by students.</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MySQL Server</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457200" marR="0" lvl="1" indent="0" algn="just"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relational database that holds structured data.</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Tables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457200" marR="0" lvl="1" indent="0" algn="just"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registrations: A table that stores each registration entry with fields like name, email, and event.</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MySQL Node Package</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457200" marR="0" lvl="1" indent="0" algn="just"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Allows the Node.js server to connect to MySQL and run queries (like INSERT INTO registrations VALUES (...)).</a:t>
            </a:r>
          </a:p>
          <a:p>
            <a:pPr marL="0" indent="0">
              <a:buNone/>
            </a:pPr>
            <a:endParaRPr lang="en-IN" dirty="0"/>
          </a:p>
        </p:txBody>
      </p:sp>
    </p:spTree>
    <p:extLst>
      <p:ext uri="{BB962C8B-B14F-4D97-AF65-F5344CB8AC3E}">
        <p14:creationId xmlns:p14="http://schemas.microsoft.com/office/powerpoint/2010/main" val="27916767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B2A18A-7080-8909-448A-8DBA18F4E2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CE1367-BF1D-0C5F-EA7B-4543C3542F3F}"/>
              </a:ext>
            </a:extLst>
          </p:cNvPr>
          <p:cNvSpPr>
            <a:spLocks noGrp="1"/>
          </p:cNvSpPr>
          <p:nvPr>
            <p:ph type="title"/>
          </p:nvPr>
        </p:nvSpPr>
        <p:spPr>
          <a:solidFill>
            <a:schemeClr val="bg2">
              <a:lumMod val="75000"/>
            </a:schemeClr>
          </a:solidFill>
        </p:spPr>
        <p:txBody>
          <a:bodyPr>
            <a:normAutofit/>
          </a:bodyPr>
          <a:lstStyle/>
          <a:p>
            <a:pPr algn="ctr"/>
            <a:r>
              <a:rPr lang="en-IN" b="1" dirty="0">
                <a:solidFill>
                  <a:schemeClr val="tx1"/>
                </a:solidFill>
                <a:latin typeface="Times New Roman" pitchFamily="18" charset="0"/>
                <a:cs typeface="Times New Roman" pitchFamily="18" charset="0"/>
              </a:rPr>
              <a:t>Results </a:t>
            </a:r>
            <a:endParaRPr lang="en-US" b="1" dirty="0">
              <a:solidFill>
                <a:schemeClr val="tx1"/>
              </a:solidFill>
              <a:latin typeface="Times New Roman" pitchFamily="18" charset="0"/>
              <a:cs typeface="Times New Roman" pitchFamily="18" charset="0"/>
            </a:endParaRPr>
          </a:p>
        </p:txBody>
      </p:sp>
      <p:sp>
        <p:nvSpPr>
          <p:cNvPr id="4" name="Slide Number Placeholder 3">
            <a:extLst>
              <a:ext uri="{FF2B5EF4-FFF2-40B4-BE49-F238E27FC236}">
                <a16:creationId xmlns:a16="http://schemas.microsoft.com/office/drawing/2014/main" id="{E195335F-0F24-4A81-2ACA-4D7F0ADAEB51}"/>
              </a:ext>
            </a:extLst>
          </p:cNvPr>
          <p:cNvSpPr>
            <a:spLocks noGrp="1"/>
          </p:cNvSpPr>
          <p:nvPr>
            <p:ph type="sldNum" sz="quarter" idx="12"/>
          </p:nvPr>
        </p:nvSpPr>
        <p:spPr/>
        <p:txBody>
          <a:bodyPr/>
          <a:lstStyle/>
          <a:p>
            <a:pPr>
              <a:defRPr/>
            </a:pPr>
            <a:fld id="{0E14ABD8-B1EB-4C07-9937-C8C4E38BDF00}" type="slidenum">
              <a:rPr lang="en-US" altLang="en-US" smtClean="0"/>
              <a:pPr>
                <a:defRPr/>
              </a:pPr>
              <a:t>14</a:t>
            </a:fld>
            <a:endParaRPr lang="en-US" altLang="en-US"/>
          </a:p>
        </p:txBody>
      </p:sp>
      <p:sp>
        <p:nvSpPr>
          <p:cNvPr id="10" name="Footer Placeholder 4">
            <a:extLst>
              <a:ext uri="{FF2B5EF4-FFF2-40B4-BE49-F238E27FC236}">
                <a16:creationId xmlns:a16="http://schemas.microsoft.com/office/drawing/2014/main" id="{002D259C-B587-A526-6629-0F19423B6ACE}"/>
              </a:ext>
            </a:extLst>
          </p:cNvPr>
          <p:cNvSpPr>
            <a:spLocks noGrp="1"/>
          </p:cNvSpPr>
          <p:nvPr>
            <p:ph type="ftr" sz="quarter" idx="11"/>
          </p:nvPr>
        </p:nvSpPr>
        <p:spPr>
          <a:xfrm>
            <a:off x="3124200" y="4767263"/>
            <a:ext cx="4038600" cy="376237"/>
          </a:xfrm>
        </p:spPr>
        <p:txBody>
          <a:bodyPr/>
          <a:lstStyle/>
          <a:p>
            <a:pPr algn="ctr">
              <a:defRPr/>
            </a:pPr>
            <a:r>
              <a:rPr lang="en-US" sz="1200" dirty="0">
                <a:latin typeface="Times New Roman" pitchFamily="18" charset="0"/>
                <a:cs typeface="Times New Roman" pitchFamily="18" charset="0"/>
              </a:rPr>
              <a:t>CGB1221-DATABASE MANAGEMENT SYSTEM </a:t>
            </a:r>
          </a:p>
        </p:txBody>
      </p:sp>
      <p:pic>
        <p:nvPicPr>
          <p:cNvPr id="5" name="Picture 4">
            <a:extLst>
              <a:ext uri="{FF2B5EF4-FFF2-40B4-BE49-F238E27FC236}">
                <a16:creationId xmlns:a16="http://schemas.microsoft.com/office/drawing/2014/main" id="{A27ABC10-5FEC-CB9C-995E-60B3BB0E04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1147823"/>
            <a:ext cx="6810164" cy="3290767"/>
          </a:xfrm>
          <a:prstGeom prst="rect">
            <a:avLst/>
          </a:prstGeom>
        </p:spPr>
      </p:pic>
    </p:spTree>
    <p:extLst>
      <p:ext uri="{BB962C8B-B14F-4D97-AF65-F5344CB8AC3E}">
        <p14:creationId xmlns:p14="http://schemas.microsoft.com/office/powerpoint/2010/main" val="448943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474FF-692D-C136-2490-40C59BAA00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C8BF47-A4C8-5CEA-CC2C-74FBEAE620F2}"/>
              </a:ext>
            </a:extLst>
          </p:cNvPr>
          <p:cNvSpPr>
            <a:spLocks noGrp="1"/>
          </p:cNvSpPr>
          <p:nvPr>
            <p:ph type="title"/>
          </p:nvPr>
        </p:nvSpPr>
        <p:spPr>
          <a:solidFill>
            <a:schemeClr val="bg2">
              <a:lumMod val="75000"/>
            </a:schemeClr>
          </a:solidFill>
        </p:spPr>
        <p:txBody>
          <a:bodyPr>
            <a:normAutofit/>
          </a:bodyPr>
          <a:lstStyle/>
          <a:p>
            <a:pPr algn="ctr"/>
            <a:r>
              <a:rPr lang="en-IN" b="1" dirty="0">
                <a:solidFill>
                  <a:schemeClr val="tx1"/>
                </a:solidFill>
                <a:latin typeface="Times New Roman" pitchFamily="18" charset="0"/>
                <a:cs typeface="Times New Roman" pitchFamily="18" charset="0"/>
              </a:rPr>
              <a:t>Results </a:t>
            </a:r>
            <a:endParaRPr lang="en-US" b="1" dirty="0">
              <a:solidFill>
                <a:schemeClr val="tx1"/>
              </a:solidFill>
              <a:latin typeface="Times New Roman" pitchFamily="18" charset="0"/>
              <a:cs typeface="Times New Roman" pitchFamily="18" charset="0"/>
            </a:endParaRPr>
          </a:p>
        </p:txBody>
      </p:sp>
      <p:sp>
        <p:nvSpPr>
          <p:cNvPr id="4" name="Slide Number Placeholder 3">
            <a:extLst>
              <a:ext uri="{FF2B5EF4-FFF2-40B4-BE49-F238E27FC236}">
                <a16:creationId xmlns:a16="http://schemas.microsoft.com/office/drawing/2014/main" id="{2276C30A-6A6F-5A7F-46AE-1080BE6607F3}"/>
              </a:ext>
            </a:extLst>
          </p:cNvPr>
          <p:cNvSpPr>
            <a:spLocks noGrp="1"/>
          </p:cNvSpPr>
          <p:nvPr>
            <p:ph type="sldNum" sz="quarter" idx="12"/>
          </p:nvPr>
        </p:nvSpPr>
        <p:spPr/>
        <p:txBody>
          <a:bodyPr/>
          <a:lstStyle/>
          <a:p>
            <a:pPr>
              <a:defRPr/>
            </a:pPr>
            <a:fld id="{0E14ABD8-B1EB-4C07-9937-C8C4E38BDF00}" type="slidenum">
              <a:rPr lang="en-US" altLang="en-US" smtClean="0"/>
              <a:pPr>
                <a:defRPr/>
              </a:pPr>
              <a:t>15</a:t>
            </a:fld>
            <a:endParaRPr lang="en-US" altLang="en-US"/>
          </a:p>
        </p:txBody>
      </p:sp>
      <p:sp>
        <p:nvSpPr>
          <p:cNvPr id="10" name="Footer Placeholder 4">
            <a:extLst>
              <a:ext uri="{FF2B5EF4-FFF2-40B4-BE49-F238E27FC236}">
                <a16:creationId xmlns:a16="http://schemas.microsoft.com/office/drawing/2014/main" id="{BF052A24-D470-9F0C-E3D4-BCA8B9DB5CDF}"/>
              </a:ext>
            </a:extLst>
          </p:cNvPr>
          <p:cNvSpPr>
            <a:spLocks noGrp="1"/>
          </p:cNvSpPr>
          <p:nvPr>
            <p:ph type="ftr" sz="quarter" idx="11"/>
          </p:nvPr>
        </p:nvSpPr>
        <p:spPr>
          <a:xfrm>
            <a:off x="3124200" y="4767263"/>
            <a:ext cx="4038600" cy="376237"/>
          </a:xfrm>
        </p:spPr>
        <p:txBody>
          <a:bodyPr/>
          <a:lstStyle/>
          <a:p>
            <a:pPr algn="ctr">
              <a:defRPr/>
            </a:pPr>
            <a:r>
              <a:rPr lang="en-US" sz="1200" dirty="0">
                <a:latin typeface="Times New Roman" pitchFamily="18" charset="0"/>
                <a:cs typeface="Times New Roman" pitchFamily="18" charset="0"/>
              </a:rPr>
              <a:t>CGB1221-DATABASE MANAGEMENT SYSTEM </a:t>
            </a:r>
          </a:p>
        </p:txBody>
      </p:sp>
      <p:pic>
        <p:nvPicPr>
          <p:cNvPr id="5" name="Picture 4">
            <a:extLst>
              <a:ext uri="{FF2B5EF4-FFF2-40B4-BE49-F238E27FC236}">
                <a16:creationId xmlns:a16="http://schemas.microsoft.com/office/drawing/2014/main" id="{793E68A9-B171-0A2B-A41C-81950731C4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8808" y="1261944"/>
            <a:ext cx="7066384" cy="3097593"/>
          </a:xfrm>
          <a:prstGeom prst="rect">
            <a:avLst/>
          </a:prstGeom>
        </p:spPr>
      </p:pic>
    </p:spTree>
    <p:extLst>
      <p:ext uri="{BB962C8B-B14F-4D97-AF65-F5344CB8AC3E}">
        <p14:creationId xmlns:p14="http://schemas.microsoft.com/office/powerpoint/2010/main" val="4137059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CC934-3289-0C94-8542-4F0E92B64D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0DE5FE-54A3-7D8A-065D-FE33C60A673D}"/>
              </a:ext>
            </a:extLst>
          </p:cNvPr>
          <p:cNvSpPr>
            <a:spLocks noGrp="1"/>
          </p:cNvSpPr>
          <p:nvPr>
            <p:ph type="title"/>
          </p:nvPr>
        </p:nvSpPr>
        <p:spPr>
          <a:solidFill>
            <a:schemeClr val="bg2">
              <a:lumMod val="75000"/>
            </a:schemeClr>
          </a:solidFill>
        </p:spPr>
        <p:txBody>
          <a:bodyPr>
            <a:normAutofit/>
          </a:bodyPr>
          <a:lstStyle/>
          <a:p>
            <a:pPr algn="ctr"/>
            <a:r>
              <a:rPr lang="en-IN" b="1" dirty="0">
                <a:solidFill>
                  <a:schemeClr val="tx1"/>
                </a:solidFill>
                <a:latin typeface="Times New Roman" pitchFamily="18" charset="0"/>
                <a:cs typeface="Times New Roman" pitchFamily="18" charset="0"/>
              </a:rPr>
              <a:t>Module Description (Cont..)</a:t>
            </a:r>
            <a:endParaRPr lang="en-US" b="1" dirty="0">
              <a:solidFill>
                <a:schemeClr val="tx1"/>
              </a:solidFill>
              <a:latin typeface="Times New Roman" pitchFamily="18" charset="0"/>
              <a:cs typeface="Times New Roman" pitchFamily="18" charset="0"/>
            </a:endParaRPr>
          </a:p>
        </p:txBody>
      </p:sp>
      <p:sp>
        <p:nvSpPr>
          <p:cNvPr id="4" name="Slide Number Placeholder 3">
            <a:extLst>
              <a:ext uri="{FF2B5EF4-FFF2-40B4-BE49-F238E27FC236}">
                <a16:creationId xmlns:a16="http://schemas.microsoft.com/office/drawing/2014/main" id="{ED7D8587-7FCE-380C-BD96-1098E455D968}"/>
              </a:ext>
            </a:extLst>
          </p:cNvPr>
          <p:cNvSpPr>
            <a:spLocks noGrp="1"/>
          </p:cNvSpPr>
          <p:nvPr>
            <p:ph type="sldNum" sz="quarter" idx="12"/>
          </p:nvPr>
        </p:nvSpPr>
        <p:spPr/>
        <p:txBody>
          <a:bodyPr/>
          <a:lstStyle/>
          <a:p>
            <a:pPr>
              <a:defRPr/>
            </a:pPr>
            <a:fld id="{0E14ABD8-B1EB-4C07-9937-C8C4E38BDF00}" type="slidenum">
              <a:rPr lang="en-US" altLang="en-US" smtClean="0"/>
              <a:pPr>
                <a:defRPr/>
              </a:pPr>
              <a:t>16</a:t>
            </a:fld>
            <a:endParaRPr lang="en-US" altLang="en-US"/>
          </a:p>
        </p:txBody>
      </p:sp>
      <p:sp>
        <p:nvSpPr>
          <p:cNvPr id="3" name="Footer Placeholder 4">
            <a:extLst>
              <a:ext uri="{FF2B5EF4-FFF2-40B4-BE49-F238E27FC236}">
                <a16:creationId xmlns:a16="http://schemas.microsoft.com/office/drawing/2014/main" id="{821AEE10-F85D-8119-FA90-4D986F56B47B}"/>
              </a:ext>
            </a:extLst>
          </p:cNvPr>
          <p:cNvSpPr>
            <a:spLocks noGrp="1"/>
          </p:cNvSpPr>
          <p:nvPr>
            <p:ph type="ftr" sz="quarter" idx="11"/>
          </p:nvPr>
        </p:nvSpPr>
        <p:spPr>
          <a:xfrm>
            <a:off x="3124200" y="4767263"/>
            <a:ext cx="4038600" cy="376237"/>
          </a:xfrm>
        </p:spPr>
        <p:txBody>
          <a:bodyPr/>
          <a:lstStyle/>
          <a:p>
            <a:pPr algn="ctr">
              <a:defRPr/>
            </a:pPr>
            <a:r>
              <a:rPr lang="en-US" sz="1200" dirty="0">
                <a:latin typeface="Times New Roman" pitchFamily="18" charset="0"/>
                <a:cs typeface="Times New Roman" pitchFamily="18" charset="0"/>
              </a:rPr>
              <a:t>CGB1221-DATABASE MANAGEMENT SYSTEM </a:t>
            </a:r>
          </a:p>
        </p:txBody>
      </p:sp>
      <p:sp>
        <p:nvSpPr>
          <p:cNvPr id="7" name="Content Placeholder 6">
            <a:extLst>
              <a:ext uri="{FF2B5EF4-FFF2-40B4-BE49-F238E27FC236}">
                <a16:creationId xmlns:a16="http://schemas.microsoft.com/office/drawing/2014/main" id="{6A4B8D5C-FEA5-75F7-916C-BE84088B951C}"/>
              </a:ext>
            </a:extLst>
          </p:cNvPr>
          <p:cNvSpPr>
            <a:spLocks noGrp="1"/>
          </p:cNvSpPr>
          <p:nvPr>
            <p:ph sz="quarter" idx="1"/>
          </p:nvPr>
        </p:nvSpPr>
        <p:spPr/>
        <p:txBody>
          <a:bodyPr/>
          <a:lstStyle/>
          <a:p>
            <a:pPr algn="just">
              <a:buNone/>
            </a:pPr>
            <a:r>
              <a:rPr lang="en-US" sz="2800" b="1" dirty="0">
                <a:latin typeface="Times New Roman" panose="02020603050405020304" pitchFamily="18" charset="0"/>
                <a:cs typeface="Times New Roman" panose="02020603050405020304" pitchFamily="18" charset="0"/>
              </a:rPr>
              <a:t>5. Notification &amp; Report Module</a:t>
            </a:r>
          </a:p>
          <a:p>
            <a:pPr algn="just"/>
            <a:r>
              <a:rPr lang="en-US" sz="2800" dirty="0">
                <a:latin typeface="Times New Roman" panose="02020603050405020304" pitchFamily="18" charset="0"/>
                <a:cs typeface="Times New Roman" panose="02020603050405020304" pitchFamily="18" charset="0"/>
              </a:rPr>
              <a:t>This module is responsible for sending real-time notifications (e.g., event updates, registration confirmations, reminders) through email or dashboard alerts. It also generates analytical reports for administrators and organizers, including participant counts, feedback summaries, and resource utilization, aiding in event review and future planning.</a:t>
            </a:r>
          </a:p>
          <a:p>
            <a:endParaRPr lang="en-IN" dirty="0"/>
          </a:p>
        </p:txBody>
      </p:sp>
    </p:spTree>
    <p:extLst>
      <p:ext uri="{BB962C8B-B14F-4D97-AF65-F5344CB8AC3E}">
        <p14:creationId xmlns:p14="http://schemas.microsoft.com/office/powerpoint/2010/main" val="1680748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3CAF3-2F9F-4C42-D12E-C2BB4882D5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DCBAA5-606B-73B3-AF41-CC2DA3AA8C8C}"/>
              </a:ext>
            </a:extLst>
          </p:cNvPr>
          <p:cNvSpPr>
            <a:spLocks noGrp="1"/>
          </p:cNvSpPr>
          <p:nvPr>
            <p:ph type="title"/>
          </p:nvPr>
        </p:nvSpPr>
        <p:spPr>
          <a:solidFill>
            <a:schemeClr val="bg2">
              <a:lumMod val="75000"/>
            </a:schemeClr>
          </a:solidFill>
        </p:spPr>
        <p:txBody>
          <a:bodyPr>
            <a:normAutofit/>
          </a:bodyPr>
          <a:lstStyle/>
          <a:p>
            <a:pPr algn="ctr"/>
            <a:r>
              <a:rPr lang="en-IN" b="1" dirty="0">
                <a:solidFill>
                  <a:schemeClr val="tx1"/>
                </a:solidFill>
                <a:latin typeface="Times New Roman" pitchFamily="18" charset="0"/>
                <a:cs typeface="Times New Roman" pitchFamily="18" charset="0"/>
              </a:rPr>
              <a:t>Results </a:t>
            </a:r>
            <a:endParaRPr lang="en-US" b="1" dirty="0">
              <a:solidFill>
                <a:schemeClr val="tx1"/>
              </a:solidFill>
              <a:latin typeface="Times New Roman" pitchFamily="18" charset="0"/>
              <a:cs typeface="Times New Roman" pitchFamily="18" charset="0"/>
            </a:endParaRPr>
          </a:p>
        </p:txBody>
      </p:sp>
      <p:sp>
        <p:nvSpPr>
          <p:cNvPr id="4" name="Slide Number Placeholder 3">
            <a:extLst>
              <a:ext uri="{FF2B5EF4-FFF2-40B4-BE49-F238E27FC236}">
                <a16:creationId xmlns:a16="http://schemas.microsoft.com/office/drawing/2014/main" id="{D57DE5D3-0FCC-CDA5-8BEE-3B8F82ED828C}"/>
              </a:ext>
            </a:extLst>
          </p:cNvPr>
          <p:cNvSpPr>
            <a:spLocks noGrp="1"/>
          </p:cNvSpPr>
          <p:nvPr>
            <p:ph type="sldNum" sz="quarter" idx="12"/>
          </p:nvPr>
        </p:nvSpPr>
        <p:spPr/>
        <p:txBody>
          <a:bodyPr/>
          <a:lstStyle/>
          <a:p>
            <a:pPr>
              <a:defRPr/>
            </a:pPr>
            <a:fld id="{0E14ABD8-B1EB-4C07-9937-C8C4E38BDF00}" type="slidenum">
              <a:rPr lang="en-US" altLang="en-US" smtClean="0"/>
              <a:pPr>
                <a:defRPr/>
              </a:pPr>
              <a:t>17</a:t>
            </a:fld>
            <a:endParaRPr lang="en-US" altLang="en-US"/>
          </a:p>
        </p:txBody>
      </p:sp>
      <p:sp>
        <p:nvSpPr>
          <p:cNvPr id="10" name="Footer Placeholder 4">
            <a:extLst>
              <a:ext uri="{FF2B5EF4-FFF2-40B4-BE49-F238E27FC236}">
                <a16:creationId xmlns:a16="http://schemas.microsoft.com/office/drawing/2014/main" id="{3142160F-C823-39A1-6403-CED1DA019262}"/>
              </a:ext>
            </a:extLst>
          </p:cNvPr>
          <p:cNvSpPr>
            <a:spLocks noGrp="1"/>
          </p:cNvSpPr>
          <p:nvPr>
            <p:ph type="ftr" sz="quarter" idx="11"/>
          </p:nvPr>
        </p:nvSpPr>
        <p:spPr>
          <a:xfrm>
            <a:off x="3124200" y="4767263"/>
            <a:ext cx="4038600" cy="376237"/>
          </a:xfrm>
        </p:spPr>
        <p:txBody>
          <a:bodyPr/>
          <a:lstStyle/>
          <a:p>
            <a:pPr algn="ctr">
              <a:defRPr/>
            </a:pPr>
            <a:r>
              <a:rPr lang="en-US" sz="1200" dirty="0">
                <a:latin typeface="Times New Roman" pitchFamily="18" charset="0"/>
                <a:cs typeface="Times New Roman" pitchFamily="18" charset="0"/>
              </a:rPr>
              <a:t>CGB1221-DATABASE MANAGEMENT SYSTEM </a:t>
            </a:r>
          </a:p>
        </p:txBody>
      </p:sp>
      <p:pic>
        <p:nvPicPr>
          <p:cNvPr id="3" name="Picture 2">
            <a:extLst>
              <a:ext uri="{FF2B5EF4-FFF2-40B4-BE49-F238E27FC236}">
                <a16:creationId xmlns:a16="http://schemas.microsoft.com/office/drawing/2014/main" id="{107D8E68-4040-35C2-EBE7-9B38AE6E13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954211"/>
            <a:ext cx="7227645" cy="3716090"/>
          </a:xfrm>
          <a:prstGeom prst="rect">
            <a:avLst/>
          </a:prstGeom>
        </p:spPr>
      </p:pic>
    </p:spTree>
    <p:extLst>
      <p:ext uri="{BB962C8B-B14F-4D97-AF65-F5344CB8AC3E}">
        <p14:creationId xmlns:p14="http://schemas.microsoft.com/office/powerpoint/2010/main" val="18598678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F69AC-9535-C3DB-1F24-EA978DAD06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8FEB4A-3590-869D-47C6-38FC5A9C9732}"/>
              </a:ext>
            </a:extLst>
          </p:cNvPr>
          <p:cNvSpPr>
            <a:spLocks noGrp="1"/>
          </p:cNvSpPr>
          <p:nvPr>
            <p:ph type="title"/>
          </p:nvPr>
        </p:nvSpPr>
        <p:spPr>
          <a:solidFill>
            <a:schemeClr val="bg2">
              <a:lumMod val="75000"/>
            </a:schemeClr>
          </a:solidFill>
        </p:spPr>
        <p:txBody>
          <a:bodyPr>
            <a:normAutofit/>
          </a:bodyPr>
          <a:lstStyle/>
          <a:p>
            <a:pPr algn="ctr"/>
            <a:r>
              <a:rPr lang="en-IN" b="1" dirty="0">
                <a:solidFill>
                  <a:schemeClr val="tx1"/>
                </a:solidFill>
                <a:latin typeface="Times New Roman" pitchFamily="18" charset="0"/>
                <a:cs typeface="Times New Roman" pitchFamily="18" charset="0"/>
              </a:rPr>
              <a:t>Results </a:t>
            </a:r>
            <a:endParaRPr lang="en-US" b="1" dirty="0">
              <a:solidFill>
                <a:schemeClr val="tx1"/>
              </a:solidFill>
              <a:latin typeface="Times New Roman" pitchFamily="18" charset="0"/>
              <a:cs typeface="Times New Roman" pitchFamily="18" charset="0"/>
            </a:endParaRPr>
          </a:p>
        </p:txBody>
      </p:sp>
      <p:sp>
        <p:nvSpPr>
          <p:cNvPr id="4" name="Slide Number Placeholder 3">
            <a:extLst>
              <a:ext uri="{FF2B5EF4-FFF2-40B4-BE49-F238E27FC236}">
                <a16:creationId xmlns:a16="http://schemas.microsoft.com/office/drawing/2014/main" id="{2CA614C3-115F-E195-2ED0-C5C0DDB203C9}"/>
              </a:ext>
            </a:extLst>
          </p:cNvPr>
          <p:cNvSpPr>
            <a:spLocks noGrp="1"/>
          </p:cNvSpPr>
          <p:nvPr>
            <p:ph type="sldNum" sz="quarter" idx="12"/>
          </p:nvPr>
        </p:nvSpPr>
        <p:spPr/>
        <p:txBody>
          <a:bodyPr/>
          <a:lstStyle/>
          <a:p>
            <a:pPr>
              <a:defRPr/>
            </a:pPr>
            <a:fld id="{0E14ABD8-B1EB-4C07-9937-C8C4E38BDF00}" type="slidenum">
              <a:rPr lang="en-US" altLang="en-US" smtClean="0"/>
              <a:pPr>
                <a:defRPr/>
              </a:pPr>
              <a:t>18</a:t>
            </a:fld>
            <a:endParaRPr lang="en-US" altLang="en-US"/>
          </a:p>
        </p:txBody>
      </p:sp>
      <p:sp>
        <p:nvSpPr>
          <p:cNvPr id="10" name="Footer Placeholder 4">
            <a:extLst>
              <a:ext uri="{FF2B5EF4-FFF2-40B4-BE49-F238E27FC236}">
                <a16:creationId xmlns:a16="http://schemas.microsoft.com/office/drawing/2014/main" id="{F2D9C7E1-6352-0FEF-41B7-55527FA791D9}"/>
              </a:ext>
            </a:extLst>
          </p:cNvPr>
          <p:cNvSpPr>
            <a:spLocks noGrp="1"/>
          </p:cNvSpPr>
          <p:nvPr>
            <p:ph type="ftr" sz="quarter" idx="11"/>
          </p:nvPr>
        </p:nvSpPr>
        <p:spPr>
          <a:xfrm>
            <a:off x="3124200" y="4767263"/>
            <a:ext cx="4038600" cy="376237"/>
          </a:xfrm>
        </p:spPr>
        <p:txBody>
          <a:bodyPr/>
          <a:lstStyle/>
          <a:p>
            <a:pPr algn="ctr">
              <a:defRPr/>
            </a:pPr>
            <a:r>
              <a:rPr lang="en-US" sz="1200" dirty="0">
                <a:latin typeface="Times New Roman" pitchFamily="18" charset="0"/>
                <a:cs typeface="Times New Roman" pitchFamily="18" charset="0"/>
              </a:rPr>
              <a:t>CGB1221-DATABASE MANAGEMENT SYSTEM </a:t>
            </a:r>
          </a:p>
        </p:txBody>
      </p:sp>
      <p:pic>
        <p:nvPicPr>
          <p:cNvPr id="5" name="Picture 4">
            <a:extLst>
              <a:ext uri="{FF2B5EF4-FFF2-40B4-BE49-F238E27FC236}">
                <a16:creationId xmlns:a16="http://schemas.microsoft.com/office/drawing/2014/main" id="{02B8D4A3-CE36-74B9-CE6E-557D50B496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7652" y="956882"/>
            <a:ext cx="6288696" cy="3710748"/>
          </a:xfrm>
          <a:prstGeom prst="rect">
            <a:avLst/>
          </a:prstGeom>
        </p:spPr>
      </p:pic>
    </p:spTree>
    <p:extLst>
      <p:ext uri="{BB962C8B-B14F-4D97-AF65-F5344CB8AC3E}">
        <p14:creationId xmlns:p14="http://schemas.microsoft.com/office/powerpoint/2010/main" val="38281411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2">
              <a:lumMod val="75000"/>
            </a:schemeClr>
          </a:solidFill>
        </p:spPr>
        <p:txBody>
          <a:bodyPr>
            <a:normAutofit/>
          </a:bodyPr>
          <a:lstStyle/>
          <a:p>
            <a:pPr algn="ctr"/>
            <a:r>
              <a:rPr lang="en-IN" b="1" dirty="0">
                <a:solidFill>
                  <a:schemeClr val="tx1"/>
                </a:solidFill>
                <a:latin typeface="Times New Roman" pitchFamily="18" charset="0"/>
                <a:cs typeface="Times New Roman" pitchFamily="18" charset="0"/>
              </a:rPr>
              <a:t>Conclusion</a:t>
            </a:r>
            <a:endParaRPr lang="en-US" b="1" dirty="0">
              <a:solidFill>
                <a:schemeClr val="tx1"/>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a:defRPr/>
            </a:pPr>
            <a:fld id="{0E14ABD8-B1EB-4C07-9937-C8C4E38BDF00}" type="slidenum">
              <a:rPr lang="en-US" altLang="en-US" smtClean="0"/>
              <a:pPr>
                <a:defRPr/>
              </a:pPr>
              <a:t>19</a:t>
            </a:fld>
            <a:endParaRPr lang="en-US" altLang="en-US"/>
          </a:p>
        </p:txBody>
      </p:sp>
      <p:sp>
        <p:nvSpPr>
          <p:cNvPr id="3" name="Rectangle 1">
            <a:extLst>
              <a:ext uri="{FF2B5EF4-FFF2-40B4-BE49-F238E27FC236}">
                <a16:creationId xmlns:a16="http://schemas.microsoft.com/office/drawing/2014/main" id="{3CD5B189-20D0-9781-3DB1-12EDFDB295DA}"/>
              </a:ext>
            </a:extLst>
          </p:cNvPr>
          <p:cNvSpPr>
            <a:spLocks noGrp="1" noChangeArrowheads="1"/>
          </p:cNvSpPr>
          <p:nvPr>
            <p:ph sz="quarter" idx="1"/>
          </p:nvPr>
        </p:nvSpPr>
        <p:spPr bwMode="auto">
          <a:xfrm>
            <a:off x="441960" y="1113948"/>
            <a:ext cx="8498305" cy="3782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gn="just" eaLnBrk="0" fontAlgn="base" hangingPunct="0">
              <a:lnSpc>
                <a:spcPct val="150000"/>
              </a:lnSpc>
              <a:spcBef>
                <a:spcPct val="0"/>
              </a:spcBef>
              <a:spcAft>
                <a:spcPct val="0"/>
              </a:spcAft>
              <a:buClrTx/>
              <a:buSzTx/>
              <a:buNone/>
            </a:pPr>
            <a:r>
              <a:rPr lang="en-US" sz="1600" dirty="0">
                <a:latin typeface="Times New Roman" panose="02020603050405020304" pitchFamily="18" charset="0"/>
                <a:cs typeface="Times New Roman" panose="02020603050405020304" pitchFamily="18" charset="0"/>
              </a:rPr>
              <a:t>The College Event Management System is a comprehensive and efficient platform designed to simplify the organization and coordination of events within a college environment. By automating various aspects such as event creation, registration, resource allocation, and communication, the system significantly reduces manual workload and ensures smooth execution of campus activities. It enhances collaboration among students, faculty, and administrators through real-time updates and centralized access to information. The implementation of role-based access, structured database management, and user-friendly interfaces further contribute to the system's effectiveness, reliability, and scalability. Overall, the system improves the transparency, accessibility, and efficiency of managing college events.</a:t>
            </a:r>
          </a:p>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51AE13A8-1F6C-457D-9689-7A44A5113D09}"/>
              </a:ext>
            </a:extLst>
          </p:cNvPr>
          <p:cNvSpPr>
            <a:spLocks noGrp="1"/>
          </p:cNvSpPr>
          <p:nvPr>
            <p:ph type="ftr" sz="quarter" idx="11"/>
          </p:nvPr>
        </p:nvSpPr>
        <p:spPr>
          <a:xfrm>
            <a:off x="3124200" y="4767263"/>
            <a:ext cx="4038600" cy="376237"/>
          </a:xfrm>
        </p:spPr>
        <p:txBody>
          <a:bodyPr/>
          <a:lstStyle/>
          <a:p>
            <a:pPr algn="ctr">
              <a:defRPr/>
            </a:pPr>
            <a:r>
              <a:rPr lang="en-US" sz="1200" dirty="0">
                <a:latin typeface="Times New Roman" pitchFamily="18" charset="0"/>
                <a:cs typeface="Times New Roman" pitchFamily="18" charset="0"/>
              </a:rPr>
              <a:t>CGB1221-DATABASE MANAGEMENT SYSTEM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E05917E-1459-9543-BDC1-EB6757DCCC2B}"/>
              </a:ext>
            </a:extLst>
          </p:cNvPr>
          <p:cNvSpPr>
            <a:spLocks noGrp="1"/>
          </p:cNvSpPr>
          <p:nvPr>
            <p:ph type="title"/>
          </p:nvPr>
        </p:nvSpPr>
        <p:spPr>
          <a:solidFill>
            <a:schemeClr val="bg2">
              <a:lumMod val="75000"/>
            </a:schemeClr>
          </a:solidFill>
        </p:spPr>
        <p:txBody>
          <a:bodyPr>
            <a:normAutofit/>
          </a:bodyPr>
          <a:lstStyle/>
          <a:p>
            <a:pPr algn="ctr"/>
            <a:r>
              <a:rPr lang="en-IN" b="1" dirty="0">
                <a:solidFill>
                  <a:schemeClr val="tx1"/>
                </a:solidFill>
                <a:latin typeface="Times New Roman" pitchFamily="18" charset="0"/>
                <a:cs typeface="Times New Roman" pitchFamily="18" charset="0"/>
              </a:rPr>
              <a:t>Title of the Project</a:t>
            </a:r>
            <a:endParaRPr lang="en-IN" sz="4000" b="1" dirty="0">
              <a:solidFill>
                <a:schemeClr val="tx1"/>
              </a:solidFill>
              <a:latin typeface="Times New Roman" pitchFamily="18" charset="0"/>
              <a:cs typeface="Times New Roman" pitchFamily="18" charset="0"/>
            </a:endParaRPr>
          </a:p>
        </p:txBody>
      </p:sp>
      <p:sp>
        <p:nvSpPr>
          <p:cNvPr id="8196" name="Slide Number Placeholder 5"/>
          <p:cNvSpPr>
            <a:spLocks noGrp="1" noChangeArrowheads="1"/>
          </p:cNvSpPr>
          <p:nvPr>
            <p:ph type="sldNum" sz="quarter" idx="12"/>
          </p:nvPr>
        </p:nvSpPr>
        <p:spPr bwMode="auto">
          <a:noFill/>
          <a:ln>
            <a:miter lim="800000"/>
            <a:headEnd/>
            <a:tailEnd/>
          </a:ln>
        </p:spPr>
        <p:txBody>
          <a:bodyPr/>
          <a:lstStyle/>
          <a:p>
            <a:fld id="{C8B3AA75-1EA1-4A20-9182-A423EE2FFA8F}" type="slidenum">
              <a:rPr lang="en-US" altLang="en-US"/>
              <a:pPr/>
              <a:t>2</a:t>
            </a:fld>
            <a:endParaRPr lang="en-US" altLang="en-US"/>
          </a:p>
        </p:txBody>
      </p:sp>
      <p:sp>
        <p:nvSpPr>
          <p:cNvPr id="7" name="Footer Placeholder 4"/>
          <p:cNvSpPr txBox="1">
            <a:spLocks/>
          </p:cNvSpPr>
          <p:nvPr/>
        </p:nvSpPr>
        <p:spPr>
          <a:xfrm>
            <a:off x="799641" y="1271071"/>
            <a:ext cx="7772400" cy="1224479"/>
          </a:xfrm>
          <a:prstGeom prst="rect">
            <a:avLst/>
          </a:prstGeom>
        </p:spPr>
        <p:txBody>
          <a:bodyPr vert="horz" lIns="45720" rIns="45720" bIns="0" rtlCol="0" anchor="b"/>
          <a:lstStyle>
            <a:defPPr>
              <a:defRPr lang="en-US"/>
            </a:defPPr>
            <a:lvl1pPr algn="l" rtl="0" eaLnBrk="1" fontAlgn="base" latinLnBrk="0" hangingPunct="1">
              <a:spcBef>
                <a:spcPct val="0"/>
              </a:spcBef>
              <a:spcAft>
                <a:spcPct val="0"/>
              </a:spcAft>
              <a:defRPr kumimoji="0" sz="1200" kern="1200">
                <a:solidFill>
                  <a:schemeClr val="tx1">
                    <a:tint val="95000"/>
                  </a:schemeClr>
                </a:solidFill>
                <a:latin typeface="Arial" charset="0"/>
                <a:ea typeface="+mn-ea"/>
                <a:cs typeface="Arial" charset="0"/>
              </a:defRPr>
            </a:lvl1pPr>
            <a:lvl2pPr marL="457200" algn="l" rtl="0" eaLnBrk="0" fontAlgn="base" hangingPunct="0">
              <a:spcBef>
                <a:spcPct val="0"/>
              </a:spcBef>
              <a:spcAft>
                <a:spcPct val="0"/>
              </a:spcAft>
              <a:defRPr kern="1200">
                <a:solidFill>
                  <a:schemeClr val="tx1"/>
                </a:solidFill>
                <a:latin typeface="Arial" charset="0"/>
                <a:ea typeface="+mn-ea"/>
                <a:cs typeface="Arial" charset="0"/>
              </a:defRPr>
            </a:lvl2pPr>
            <a:lvl3pPr marL="914400" algn="l" rtl="0" eaLnBrk="0" fontAlgn="base" hangingPunct="0">
              <a:spcBef>
                <a:spcPct val="0"/>
              </a:spcBef>
              <a:spcAft>
                <a:spcPct val="0"/>
              </a:spcAft>
              <a:defRPr kern="1200">
                <a:solidFill>
                  <a:schemeClr val="tx1"/>
                </a:solidFill>
                <a:latin typeface="Arial" charset="0"/>
                <a:ea typeface="+mn-ea"/>
                <a:cs typeface="Arial" charset="0"/>
              </a:defRPr>
            </a:lvl3pPr>
            <a:lvl4pPr marL="1371600" algn="l" rtl="0" eaLnBrk="0" fontAlgn="base" hangingPunct="0">
              <a:spcBef>
                <a:spcPct val="0"/>
              </a:spcBef>
              <a:spcAft>
                <a:spcPct val="0"/>
              </a:spcAft>
              <a:defRPr kern="1200">
                <a:solidFill>
                  <a:schemeClr val="tx1"/>
                </a:solidFill>
                <a:latin typeface="Arial" charset="0"/>
                <a:ea typeface="+mn-ea"/>
                <a:cs typeface="Arial" charset="0"/>
              </a:defRPr>
            </a:lvl4pPr>
            <a:lvl5pPr marL="1828800" algn="l" rtl="0" eaLnBrk="0" fontAlgn="base" hangingPunct="0">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defRPr/>
            </a:pPr>
            <a:endParaRPr lang="en-US" sz="2500" b="1" dirty="0"/>
          </a:p>
        </p:txBody>
      </p:sp>
      <p:sp>
        <p:nvSpPr>
          <p:cNvPr id="6" name="Content Placeholder 2">
            <a:extLst>
              <a:ext uri="{FF2B5EF4-FFF2-40B4-BE49-F238E27FC236}">
                <a16:creationId xmlns:a16="http://schemas.microsoft.com/office/drawing/2014/main" id="{65894BDA-3057-096C-18BB-A0D0D182A5A7}"/>
              </a:ext>
            </a:extLst>
          </p:cNvPr>
          <p:cNvSpPr>
            <a:spLocks noGrp="1"/>
          </p:cNvSpPr>
          <p:nvPr>
            <p:ph sz="quarter" idx="1"/>
          </p:nvPr>
        </p:nvSpPr>
        <p:spPr>
          <a:xfrm>
            <a:off x="381000" y="1819276"/>
            <a:ext cx="8229600" cy="1657350"/>
          </a:xfrm>
        </p:spPr>
        <p:txBody>
          <a:bodyPr>
            <a:normAutofit/>
          </a:bodyPr>
          <a:lstStyle/>
          <a:p>
            <a:pPr marL="0" indent="0" algn="ctr">
              <a:buNone/>
            </a:pPr>
            <a:r>
              <a:rPr lang="en-US" sz="4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COLLEGE EVENT</a:t>
            </a:r>
            <a:endParaRPr lang="en-US" sz="4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marL="0" indent="0" algn="ctr">
              <a:buNone/>
            </a:pPr>
            <a:r>
              <a:rPr lang="en-US" sz="4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MANAGEMENT SYSTEM</a:t>
            </a:r>
          </a:p>
          <a:p>
            <a:pPr marL="0" indent="0" algn="ctr">
              <a:buNone/>
            </a:pPr>
            <a:endParaRPr lang="en-IN" sz="4400" dirty="0">
              <a:latin typeface="Times New Roman" pitchFamily="18" charset="0"/>
              <a:cs typeface="Times New Roman" pitchFamily="18" charset="0"/>
            </a:endParaRPr>
          </a:p>
        </p:txBody>
      </p:sp>
      <p:sp>
        <p:nvSpPr>
          <p:cNvPr id="3" name="Footer Placeholder 4">
            <a:extLst>
              <a:ext uri="{FF2B5EF4-FFF2-40B4-BE49-F238E27FC236}">
                <a16:creationId xmlns:a16="http://schemas.microsoft.com/office/drawing/2014/main" id="{498FE5A9-6BA8-EBFF-EFDC-34F7FA2B4DC1}"/>
              </a:ext>
            </a:extLst>
          </p:cNvPr>
          <p:cNvSpPr>
            <a:spLocks noGrp="1"/>
          </p:cNvSpPr>
          <p:nvPr>
            <p:ph type="ftr" sz="quarter" idx="11"/>
          </p:nvPr>
        </p:nvSpPr>
        <p:spPr>
          <a:xfrm>
            <a:off x="3124200" y="4767263"/>
            <a:ext cx="4038600" cy="376237"/>
          </a:xfrm>
        </p:spPr>
        <p:txBody>
          <a:bodyPr/>
          <a:lstStyle/>
          <a:p>
            <a:pPr algn="ctr">
              <a:defRPr/>
            </a:pPr>
            <a:r>
              <a:rPr lang="en-US" sz="1200" dirty="0">
                <a:latin typeface="Times New Roman" pitchFamily="18" charset="0"/>
                <a:cs typeface="Times New Roman" pitchFamily="18" charset="0"/>
              </a:rPr>
              <a:t>CGB1221-DATABASE MANAGEMENT SYSTEM </a:t>
            </a:r>
          </a:p>
        </p:txBody>
      </p:sp>
    </p:spTree>
    <p:extLst>
      <p:ext uri="{BB962C8B-B14F-4D97-AF65-F5344CB8AC3E}">
        <p14:creationId xmlns:p14="http://schemas.microsoft.com/office/powerpoint/2010/main" val="42551577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FBB606-E3B3-D2C6-7F7F-45E1D8907D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D3553C-CC74-AB42-E9D4-A0A9BA7EA812}"/>
              </a:ext>
            </a:extLst>
          </p:cNvPr>
          <p:cNvSpPr>
            <a:spLocks noGrp="1"/>
          </p:cNvSpPr>
          <p:nvPr>
            <p:ph type="title"/>
          </p:nvPr>
        </p:nvSpPr>
        <p:spPr>
          <a:solidFill>
            <a:schemeClr val="bg2">
              <a:lumMod val="75000"/>
            </a:schemeClr>
          </a:solidFill>
        </p:spPr>
        <p:txBody>
          <a:bodyPr>
            <a:normAutofit/>
          </a:bodyPr>
          <a:lstStyle/>
          <a:p>
            <a:pPr algn="ctr"/>
            <a:r>
              <a:rPr lang="en-US" b="1" dirty="0">
                <a:solidFill>
                  <a:schemeClr val="tx1"/>
                </a:solidFill>
                <a:latin typeface="Times New Roman" pitchFamily="18" charset="0"/>
                <a:cs typeface="Times New Roman" pitchFamily="18" charset="0"/>
              </a:rPr>
              <a:t>F</a:t>
            </a:r>
            <a:r>
              <a:rPr lang="en-IN" b="1" dirty="0">
                <a:solidFill>
                  <a:schemeClr val="tx1"/>
                </a:solidFill>
                <a:latin typeface="Times New Roman" pitchFamily="18" charset="0"/>
                <a:cs typeface="Times New Roman" pitchFamily="18" charset="0"/>
              </a:rPr>
              <a:t>UTURE SCOPE</a:t>
            </a:r>
            <a:endParaRPr lang="en-US" b="1" dirty="0">
              <a:solidFill>
                <a:schemeClr val="tx1"/>
              </a:solidFill>
              <a:latin typeface="Times New Roman" pitchFamily="18" charset="0"/>
              <a:cs typeface="Times New Roman" pitchFamily="18" charset="0"/>
            </a:endParaRPr>
          </a:p>
        </p:txBody>
      </p:sp>
      <p:sp>
        <p:nvSpPr>
          <p:cNvPr id="4" name="Slide Number Placeholder 3">
            <a:extLst>
              <a:ext uri="{FF2B5EF4-FFF2-40B4-BE49-F238E27FC236}">
                <a16:creationId xmlns:a16="http://schemas.microsoft.com/office/drawing/2014/main" id="{BD129CED-BC07-9228-C522-CCE643D1DEB9}"/>
              </a:ext>
            </a:extLst>
          </p:cNvPr>
          <p:cNvSpPr>
            <a:spLocks noGrp="1"/>
          </p:cNvSpPr>
          <p:nvPr>
            <p:ph type="sldNum" sz="quarter" idx="12"/>
          </p:nvPr>
        </p:nvSpPr>
        <p:spPr/>
        <p:txBody>
          <a:bodyPr/>
          <a:lstStyle/>
          <a:p>
            <a:pPr>
              <a:defRPr/>
            </a:pPr>
            <a:fld id="{0E14ABD8-B1EB-4C07-9937-C8C4E38BDF00}" type="slidenum">
              <a:rPr lang="en-US" altLang="en-US" smtClean="0"/>
              <a:pPr>
                <a:defRPr/>
              </a:pPr>
              <a:t>20</a:t>
            </a:fld>
            <a:endParaRPr lang="en-US" altLang="en-US"/>
          </a:p>
        </p:txBody>
      </p:sp>
      <p:sp>
        <p:nvSpPr>
          <p:cNvPr id="5" name="Footer Placeholder 4">
            <a:extLst>
              <a:ext uri="{FF2B5EF4-FFF2-40B4-BE49-F238E27FC236}">
                <a16:creationId xmlns:a16="http://schemas.microsoft.com/office/drawing/2014/main" id="{74636D94-10BF-5C0F-C7F0-48CC1704C0E0}"/>
              </a:ext>
            </a:extLst>
          </p:cNvPr>
          <p:cNvSpPr>
            <a:spLocks noGrp="1"/>
          </p:cNvSpPr>
          <p:nvPr>
            <p:ph type="ftr" sz="quarter" idx="11"/>
          </p:nvPr>
        </p:nvSpPr>
        <p:spPr>
          <a:xfrm>
            <a:off x="3124200" y="4767263"/>
            <a:ext cx="4038600" cy="376237"/>
          </a:xfrm>
        </p:spPr>
        <p:txBody>
          <a:bodyPr/>
          <a:lstStyle/>
          <a:p>
            <a:pPr algn="ctr">
              <a:defRPr/>
            </a:pPr>
            <a:r>
              <a:rPr lang="en-US" sz="1200" dirty="0">
                <a:latin typeface="Times New Roman" pitchFamily="18" charset="0"/>
                <a:cs typeface="Times New Roman" pitchFamily="18" charset="0"/>
              </a:rPr>
              <a:t>CGB1221-DATABASE MANAGEMENT SYSTEM </a:t>
            </a:r>
          </a:p>
        </p:txBody>
      </p:sp>
      <p:sp>
        <p:nvSpPr>
          <p:cNvPr id="6" name="Content Placeholder 5">
            <a:extLst>
              <a:ext uri="{FF2B5EF4-FFF2-40B4-BE49-F238E27FC236}">
                <a16:creationId xmlns:a16="http://schemas.microsoft.com/office/drawing/2014/main" id="{16B36933-3911-65C8-DDCF-1574C45D583A}"/>
              </a:ext>
            </a:extLst>
          </p:cNvPr>
          <p:cNvSpPr>
            <a:spLocks noGrp="1"/>
          </p:cNvSpPr>
          <p:nvPr>
            <p:ph sz="quarter" idx="1"/>
          </p:nvPr>
        </p:nvSpPr>
        <p:spPr>
          <a:xfrm>
            <a:off x="457200" y="1063943"/>
            <a:ext cx="8229600" cy="3703320"/>
          </a:xfrm>
        </p:spPr>
        <p:txBody>
          <a:bodyPr>
            <a:normAutofit fontScale="77500" lnSpcReduction="20000"/>
          </a:bodyPr>
          <a:lstStyle/>
          <a:p>
            <a:r>
              <a:rPr lang="en-US" dirty="0"/>
              <a:t>The </a:t>
            </a:r>
            <a:r>
              <a:rPr lang="en-US" sz="2800" dirty="0">
                <a:latin typeface="Times New Roman" panose="02020603050405020304" pitchFamily="18" charset="0"/>
                <a:cs typeface="Times New Roman" panose="02020603050405020304" pitchFamily="18" charset="0"/>
              </a:rPr>
              <a:t>College Event Management System can be enhanced with several advanced features to increase its functionality and user engagement. Mobile application integration can provide students and staff with easier access and real-time notifications on the go. Integration with college portals and social media platforms can broaden event visibility and participation. Additional features such as feedback collection, event rating systems, attendance tracking using QR codes or biometric systems, and AI-based resource prediction can make the system smarter and more responsive. Moreover, incorporating cloud storage and hosting can improve scalability and accessibility, especially for larger institutions. These enhancements will make the system a more powerful tool for effective event planning and management in academic institutions</a:t>
            </a:r>
            <a:r>
              <a:rPr lang="en-US" sz="3600" dirty="0"/>
              <a:t>.</a:t>
            </a:r>
            <a:endParaRPr lang="en-IN" sz="36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420850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1377AE-5B94-C1F2-E1C0-17E77BBFB9DA}"/>
              </a:ext>
            </a:extLst>
          </p:cNvPr>
          <p:cNvSpPr>
            <a:spLocks noGrp="1"/>
          </p:cNvSpPr>
          <p:nvPr>
            <p:ph type="title"/>
          </p:nvPr>
        </p:nvSpPr>
        <p:spPr>
          <a:solidFill>
            <a:schemeClr val="bg2">
              <a:lumMod val="75000"/>
            </a:schemeClr>
          </a:solidFill>
        </p:spPr>
        <p:txBody>
          <a:bodyPr>
            <a:normAutofit fontScale="90000"/>
          </a:bodyPr>
          <a:lstStyle/>
          <a:p>
            <a:pPr algn="ctr"/>
            <a:r>
              <a:rPr lang="en-IN" sz="4400" b="1" dirty="0">
                <a:solidFill>
                  <a:schemeClr val="tx1"/>
                </a:solidFill>
                <a:latin typeface="Times New Roman" pitchFamily="18" charset="0"/>
                <a:cs typeface="Times New Roman" pitchFamily="18" charset="0"/>
              </a:rPr>
              <a:t>Thank  You</a:t>
            </a:r>
            <a:endParaRPr lang="en-IN" sz="4000" b="1" dirty="0">
              <a:solidFill>
                <a:schemeClr val="tx1"/>
              </a:solidFill>
              <a:latin typeface="Times New Roman" pitchFamily="18" charset="0"/>
              <a:cs typeface="Times New Roman" pitchFamily="18" charset="0"/>
            </a:endParaRPr>
          </a:p>
        </p:txBody>
      </p:sp>
      <p:sp>
        <p:nvSpPr>
          <p:cNvPr id="4" name="Slide Number Placeholder 3">
            <a:extLst>
              <a:ext uri="{FF2B5EF4-FFF2-40B4-BE49-F238E27FC236}">
                <a16:creationId xmlns:a16="http://schemas.microsoft.com/office/drawing/2014/main" id="{1DB88336-4666-251E-4707-607718066E56}"/>
              </a:ext>
            </a:extLst>
          </p:cNvPr>
          <p:cNvSpPr>
            <a:spLocks noGrp="1"/>
          </p:cNvSpPr>
          <p:nvPr>
            <p:ph type="sldNum" sz="quarter" idx="12"/>
          </p:nvPr>
        </p:nvSpPr>
        <p:spPr/>
        <p:txBody>
          <a:bodyPr/>
          <a:lstStyle/>
          <a:p>
            <a:pPr>
              <a:defRPr/>
            </a:pPr>
            <a:fld id="{4CE540F1-D866-4735-9E65-A1952EADD02D}" type="slidenum">
              <a:rPr lang="en-US" altLang="en-US" smtClean="0"/>
              <a:pPr>
                <a:defRPr/>
              </a:pPr>
              <a:t>21</a:t>
            </a:fld>
            <a:endParaRPr lang="en-US" altLang="en-US" dirty="0"/>
          </a:p>
        </p:txBody>
      </p:sp>
      <p:sp>
        <p:nvSpPr>
          <p:cNvPr id="6" name="Title 1">
            <a:extLst>
              <a:ext uri="{FF2B5EF4-FFF2-40B4-BE49-F238E27FC236}">
                <a16:creationId xmlns:a16="http://schemas.microsoft.com/office/drawing/2014/main" id="{C622646B-3CDF-929A-2318-D91165119579}"/>
              </a:ext>
            </a:extLst>
          </p:cNvPr>
          <p:cNvSpPr txBox="1">
            <a:spLocks/>
          </p:cNvSpPr>
          <p:nvPr/>
        </p:nvSpPr>
        <p:spPr>
          <a:xfrm>
            <a:off x="0" y="2099871"/>
            <a:ext cx="9144000" cy="1664258"/>
          </a:xfrm>
          <a:prstGeom prst="rect">
            <a:avLst/>
          </a:prstGeom>
          <a:solidFill>
            <a:schemeClr val="accent3">
              <a:lumMod val="40000"/>
              <a:lumOff val="60000"/>
            </a:schemeClr>
          </a:solidFill>
        </p:spPr>
        <p:txBody>
          <a:bodyPr>
            <a:normAutofit/>
          </a:bodyPr>
          <a:lstStyle>
            <a:lvl1pPr algn="l" defTabSz="342900" rtl="0" eaLnBrk="1" latinLnBrk="0" hangingPunct="1">
              <a:spcBef>
                <a:spcPct val="0"/>
              </a:spcBef>
              <a:buNone/>
              <a:defRPr sz="21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defRPr/>
            </a:pPr>
            <a:endParaRPr lang="en-IN" sz="3600" dirty="0"/>
          </a:p>
          <a:p>
            <a:pPr algn="ctr">
              <a:defRPr/>
            </a:pPr>
            <a:r>
              <a:rPr lang="en-IN" sz="3600" b="1" dirty="0">
                <a:solidFill>
                  <a:schemeClr val="tx1"/>
                </a:solidFill>
                <a:latin typeface="Times New Roman" pitchFamily="18" charset="0"/>
                <a:cs typeface="Times New Roman" pitchFamily="18" charset="0"/>
              </a:rPr>
              <a:t>Any queries??? </a:t>
            </a:r>
          </a:p>
        </p:txBody>
      </p:sp>
      <p:sp>
        <p:nvSpPr>
          <p:cNvPr id="2" name="Footer Placeholder 4">
            <a:extLst>
              <a:ext uri="{FF2B5EF4-FFF2-40B4-BE49-F238E27FC236}">
                <a16:creationId xmlns:a16="http://schemas.microsoft.com/office/drawing/2014/main" id="{3D6E8391-0E5B-0FA7-BF60-58180467A8C6}"/>
              </a:ext>
            </a:extLst>
          </p:cNvPr>
          <p:cNvSpPr>
            <a:spLocks noGrp="1"/>
          </p:cNvSpPr>
          <p:nvPr>
            <p:ph type="ftr" sz="quarter" idx="11"/>
          </p:nvPr>
        </p:nvSpPr>
        <p:spPr>
          <a:xfrm>
            <a:off x="3124200" y="4767263"/>
            <a:ext cx="4038600" cy="376237"/>
          </a:xfrm>
        </p:spPr>
        <p:txBody>
          <a:bodyPr/>
          <a:lstStyle/>
          <a:p>
            <a:pPr algn="ctr">
              <a:defRPr/>
            </a:pPr>
            <a:r>
              <a:rPr lang="en-US" sz="1200" dirty="0">
                <a:latin typeface="Times New Roman" pitchFamily="18" charset="0"/>
                <a:cs typeface="Times New Roman" pitchFamily="18" charset="0"/>
              </a:rPr>
              <a:t>CGB1221-DATABASE MANAGEMENT SYSTEM </a:t>
            </a:r>
          </a:p>
        </p:txBody>
      </p:sp>
    </p:spTree>
    <p:extLst>
      <p:ext uri="{BB962C8B-B14F-4D97-AF65-F5344CB8AC3E}">
        <p14:creationId xmlns:p14="http://schemas.microsoft.com/office/powerpoint/2010/main" val="4281137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CB552-9064-2022-2FE6-8CF056A213C6}"/>
              </a:ext>
            </a:extLst>
          </p:cNvPr>
          <p:cNvSpPr>
            <a:spLocks noGrp="1"/>
          </p:cNvSpPr>
          <p:nvPr>
            <p:ph type="title"/>
          </p:nvPr>
        </p:nvSpPr>
        <p:spPr>
          <a:xfrm>
            <a:off x="457200" y="209550"/>
            <a:ext cx="8229600" cy="609600"/>
          </a:xfrm>
          <a:solidFill>
            <a:schemeClr val="bg2">
              <a:lumMod val="75000"/>
            </a:schemeClr>
          </a:solidFill>
        </p:spPr>
        <p:txBody>
          <a:bodyPr>
            <a:normAutofit/>
          </a:bodyPr>
          <a:lstStyle/>
          <a:p>
            <a:pPr algn="ctr"/>
            <a:r>
              <a:rPr lang="en-IN" b="1" dirty="0">
                <a:solidFill>
                  <a:schemeClr val="tx1"/>
                </a:solidFill>
                <a:latin typeface="Times New Roman" pitchFamily="18" charset="0"/>
                <a:cs typeface="Times New Roman" pitchFamily="18" charset="0"/>
              </a:rPr>
              <a:t>Problem Identification</a:t>
            </a:r>
            <a:r>
              <a:rPr lang="en-IN" dirty="0">
                <a:solidFill>
                  <a:schemeClr val="tx1"/>
                </a:solidFill>
                <a:latin typeface="Times New Roman" pitchFamily="18" charset="0"/>
                <a:cs typeface="Times New Roman" pitchFamily="18" charset="0"/>
              </a:rPr>
              <a:t> </a:t>
            </a:r>
            <a:endParaRPr lang="en-IN" sz="4000" dirty="0">
              <a:solidFill>
                <a:schemeClr val="tx1"/>
              </a:solidFill>
              <a:latin typeface="Times New Roman" pitchFamily="18" charset="0"/>
              <a:cs typeface="Times New Roman" pitchFamily="18" charset="0"/>
            </a:endParaRPr>
          </a:p>
        </p:txBody>
      </p:sp>
      <p:sp>
        <p:nvSpPr>
          <p:cNvPr id="6" name="Slide Number Placeholder 5">
            <a:extLst>
              <a:ext uri="{FF2B5EF4-FFF2-40B4-BE49-F238E27FC236}">
                <a16:creationId xmlns:a16="http://schemas.microsoft.com/office/drawing/2014/main" id="{03F0F658-36A0-130D-3974-0382D1967D80}"/>
              </a:ext>
            </a:extLst>
          </p:cNvPr>
          <p:cNvSpPr>
            <a:spLocks noGrp="1"/>
          </p:cNvSpPr>
          <p:nvPr>
            <p:ph type="sldNum" sz="quarter" idx="12"/>
          </p:nvPr>
        </p:nvSpPr>
        <p:spPr/>
        <p:txBody>
          <a:bodyPr/>
          <a:lstStyle/>
          <a:p>
            <a:pPr>
              <a:defRPr/>
            </a:pPr>
            <a:fld id="{0E14ABD8-B1EB-4C07-9937-C8C4E38BDF00}" type="slidenum">
              <a:rPr lang="en-US" altLang="en-US" smtClean="0"/>
              <a:pPr>
                <a:defRPr/>
              </a:pPr>
              <a:t>3</a:t>
            </a:fld>
            <a:endParaRPr lang="en-US" altLang="en-US"/>
          </a:p>
        </p:txBody>
      </p:sp>
      <p:sp>
        <p:nvSpPr>
          <p:cNvPr id="3" name="Footer Placeholder 4">
            <a:extLst>
              <a:ext uri="{FF2B5EF4-FFF2-40B4-BE49-F238E27FC236}">
                <a16:creationId xmlns:a16="http://schemas.microsoft.com/office/drawing/2014/main" id="{BF027170-5A25-7BE8-0896-95F9D8DFAAEF}"/>
              </a:ext>
            </a:extLst>
          </p:cNvPr>
          <p:cNvSpPr>
            <a:spLocks noGrp="1"/>
          </p:cNvSpPr>
          <p:nvPr>
            <p:ph type="ftr" sz="quarter" idx="11"/>
          </p:nvPr>
        </p:nvSpPr>
        <p:spPr>
          <a:xfrm>
            <a:off x="3124200" y="4767263"/>
            <a:ext cx="4038600" cy="376237"/>
          </a:xfrm>
        </p:spPr>
        <p:txBody>
          <a:bodyPr/>
          <a:lstStyle/>
          <a:p>
            <a:pPr algn="ctr">
              <a:defRPr/>
            </a:pPr>
            <a:r>
              <a:rPr lang="en-US" sz="1200" dirty="0">
                <a:latin typeface="Times New Roman" pitchFamily="18" charset="0"/>
                <a:cs typeface="Times New Roman" pitchFamily="18" charset="0"/>
              </a:rPr>
              <a:t>CGB1221-DATABASE MANAGEMENT SYSTEM </a:t>
            </a:r>
          </a:p>
        </p:txBody>
      </p:sp>
      <p:sp>
        <p:nvSpPr>
          <p:cNvPr id="9" name="TextBox 8">
            <a:extLst>
              <a:ext uri="{FF2B5EF4-FFF2-40B4-BE49-F238E27FC236}">
                <a16:creationId xmlns:a16="http://schemas.microsoft.com/office/drawing/2014/main" id="{FA5AD077-3D56-91F4-9933-6AA22C3656D7}"/>
              </a:ext>
            </a:extLst>
          </p:cNvPr>
          <p:cNvSpPr txBox="1"/>
          <p:nvPr/>
        </p:nvSpPr>
        <p:spPr>
          <a:xfrm>
            <a:off x="1181100" y="1167807"/>
            <a:ext cx="6781800" cy="2807885"/>
          </a:xfrm>
          <a:prstGeom prst="rect">
            <a:avLst/>
          </a:prstGeom>
          <a:noFill/>
        </p:spPr>
        <p:txBody>
          <a:bodyPr wrap="square">
            <a:spAutoFit/>
          </a:bodyPr>
          <a:lstStyle/>
          <a:p>
            <a:pPr algn="just">
              <a:lnSpc>
                <a:spcPct val="150000"/>
              </a:lnSpc>
            </a:pPr>
            <a:r>
              <a:rPr lang="en-US" sz="2000" dirty="0">
                <a:latin typeface="Times New Roman" panose="02020603050405020304" pitchFamily="18" charset="0"/>
                <a:cs typeface="Times New Roman" panose="02020603050405020304" pitchFamily="18" charset="0"/>
              </a:rPr>
              <a:t>Managing college events manually can be time-consuming, inefficient, and error-prone. Traditional event management relies on paper-based registrations, manual scheduling, and disorganized communication, leading to issues such as mismanagement of resources, lack of coordination, and difficulties in tracking participation</a:t>
            </a:r>
            <a:r>
              <a:rPr lang="en-US" sz="2000" dirty="0"/>
              <a:t>.</a:t>
            </a:r>
            <a:endParaRPr lang="en-IN" sz="2000" dirty="0"/>
          </a:p>
        </p:txBody>
      </p:sp>
    </p:spTree>
    <p:extLst>
      <p:ext uri="{BB962C8B-B14F-4D97-AF65-F5344CB8AC3E}">
        <p14:creationId xmlns:p14="http://schemas.microsoft.com/office/powerpoint/2010/main" val="875433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F4323-5210-80A9-6891-2FD74992CE91}"/>
              </a:ext>
            </a:extLst>
          </p:cNvPr>
          <p:cNvSpPr>
            <a:spLocks noGrp="1"/>
          </p:cNvSpPr>
          <p:nvPr>
            <p:ph type="title"/>
          </p:nvPr>
        </p:nvSpPr>
        <p:spPr>
          <a:xfrm>
            <a:off x="457200" y="285750"/>
            <a:ext cx="8229600" cy="457200"/>
          </a:xfrm>
          <a:solidFill>
            <a:schemeClr val="bg2">
              <a:lumMod val="75000"/>
            </a:schemeClr>
          </a:solidFill>
        </p:spPr>
        <p:txBody>
          <a:bodyPr>
            <a:noAutofit/>
          </a:bodyPr>
          <a:lstStyle/>
          <a:p>
            <a:pPr algn="ctr"/>
            <a:r>
              <a:rPr lang="en-IN" b="1" dirty="0">
                <a:solidFill>
                  <a:schemeClr val="tx1"/>
                </a:solidFill>
                <a:latin typeface="Times New Roman" panose="02020603050405020304" pitchFamily="18" charset="0"/>
                <a:cs typeface="Times New Roman" pitchFamily="18" charset="0"/>
              </a:rPr>
              <a:t>Objective</a:t>
            </a:r>
          </a:p>
        </p:txBody>
      </p:sp>
      <p:sp>
        <p:nvSpPr>
          <p:cNvPr id="6" name="Slide Number Placeholder 5">
            <a:extLst>
              <a:ext uri="{FF2B5EF4-FFF2-40B4-BE49-F238E27FC236}">
                <a16:creationId xmlns:a16="http://schemas.microsoft.com/office/drawing/2014/main" id="{921C23A5-3836-E986-E59E-625D0AB8CE91}"/>
              </a:ext>
            </a:extLst>
          </p:cNvPr>
          <p:cNvSpPr>
            <a:spLocks noGrp="1"/>
          </p:cNvSpPr>
          <p:nvPr>
            <p:ph type="sldNum" sz="quarter" idx="12"/>
          </p:nvPr>
        </p:nvSpPr>
        <p:spPr/>
        <p:txBody>
          <a:bodyPr/>
          <a:lstStyle/>
          <a:p>
            <a:pPr>
              <a:defRPr/>
            </a:pPr>
            <a:fld id="{0E14ABD8-B1EB-4C07-9937-C8C4E38BDF00}" type="slidenum">
              <a:rPr lang="en-US" altLang="en-US" smtClean="0"/>
              <a:pPr>
                <a:defRPr/>
              </a:pPr>
              <a:t>4</a:t>
            </a:fld>
            <a:endParaRPr lang="en-US" altLang="en-US"/>
          </a:p>
        </p:txBody>
      </p:sp>
      <p:sp>
        <p:nvSpPr>
          <p:cNvPr id="3" name="Footer Placeholder 4">
            <a:extLst>
              <a:ext uri="{FF2B5EF4-FFF2-40B4-BE49-F238E27FC236}">
                <a16:creationId xmlns:a16="http://schemas.microsoft.com/office/drawing/2014/main" id="{AA12DE8F-18F4-B8B6-4D98-CB0D9D68F9FB}"/>
              </a:ext>
            </a:extLst>
          </p:cNvPr>
          <p:cNvSpPr>
            <a:spLocks noGrp="1"/>
          </p:cNvSpPr>
          <p:nvPr>
            <p:ph type="ftr" sz="quarter" idx="11"/>
          </p:nvPr>
        </p:nvSpPr>
        <p:spPr>
          <a:xfrm>
            <a:off x="3124200" y="4767263"/>
            <a:ext cx="4038600" cy="376237"/>
          </a:xfrm>
        </p:spPr>
        <p:txBody>
          <a:bodyPr/>
          <a:lstStyle/>
          <a:p>
            <a:pPr algn="ctr">
              <a:defRPr/>
            </a:pPr>
            <a:r>
              <a:rPr lang="en-US" sz="1200" dirty="0">
                <a:latin typeface="Times New Roman" pitchFamily="18" charset="0"/>
                <a:cs typeface="Times New Roman" pitchFamily="18" charset="0"/>
              </a:rPr>
              <a:t>CGB1221-DATABASE MANAGEMENT SYSTEM </a:t>
            </a:r>
          </a:p>
        </p:txBody>
      </p:sp>
      <p:sp>
        <p:nvSpPr>
          <p:cNvPr id="8" name="TextBox 7">
            <a:extLst>
              <a:ext uri="{FF2B5EF4-FFF2-40B4-BE49-F238E27FC236}">
                <a16:creationId xmlns:a16="http://schemas.microsoft.com/office/drawing/2014/main" id="{EBCA1F9D-7493-9642-4817-0BE8AA9E3166}"/>
              </a:ext>
            </a:extLst>
          </p:cNvPr>
          <p:cNvSpPr txBox="1"/>
          <p:nvPr/>
        </p:nvSpPr>
        <p:spPr>
          <a:xfrm>
            <a:off x="377952" y="815473"/>
            <a:ext cx="8153400" cy="3970318"/>
          </a:xfrm>
          <a:prstGeom prst="rect">
            <a:avLst/>
          </a:prstGeom>
          <a:noFill/>
        </p:spPr>
        <p:txBody>
          <a:bodyPr wrap="square">
            <a:spAutoFit/>
          </a:bodyPr>
          <a:lstStyle/>
          <a:p>
            <a:pPr algn="just"/>
            <a:r>
              <a:rPr lang="en-US" sz="1800" dirty="0">
                <a:latin typeface="Times New Roman" panose="02020603050405020304" pitchFamily="18" charset="0"/>
                <a:cs typeface="Times New Roman" panose="02020603050405020304" pitchFamily="18" charset="0"/>
              </a:rPr>
              <a:t>The primary objective of the </a:t>
            </a:r>
            <a:r>
              <a:rPr lang="en-US" sz="1800" b="1" dirty="0">
                <a:latin typeface="Times New Roman" panose="02020603050405020304" pitchFamily="18" charset="0"/>
                <a:cs typeface="Times New Roman" panose="02020603050405020304" pitchFamily="18" charset="0"/>
              </a:rPr>
              <a:t>College Event Management System</a:t>
            </a:r>
            <a:r>
              <a:rPr lang="en-US" sz="1800" dirty="0">
                <a:latin typeface="Times New Roman" panose="02020603050405020304" pitchFamily="18" charset="0"/>
                <a:cs typeface="Times New Roman" panose="02020603050405020304" pitchFamily="18" charset="0"/>
              </a:rPr>
              <a:t> is to </a:t>
            </a:r>
            <a:r>
              <a:rPr lang="en-US" sz="1800" b="1" dirty="0">
                <a:latin typeface="Times New Roman" panose="02020603050405020304" pitchFamily="18" charset="0"/>
                <a:cs typeface="Times New Roman" panose="02020603050405020304" pitchFamily="18" charset="0"/>
              </a:rPr>
              <a:t>streamline the process of event planning, registration, coordination, and management</a:t>
            </a:r>
            <a:r>
              <a:rPr lang="en-US" sz="1800" dirty="0">
                <a:latin typeface="Times New Roman" panose="02020603050405020304" pitchFamily="18" charset="0"/>
                <a:cs typeface="Times New Roman" panose="02020603050405020304" pitchFamily="18" charset="0"/>
              </a:rPr>
              <a:t> for both students and faculty. The system aims to:</a:t>
            </a:r>
          </a:p>
          <a:p>
            <a:pPr marL="285750" indent="-285750" algn="just">
              <a:buFont typeface="Wingdings" panose="05000000000000000000" pitchFamily="2" charset="2"/>
              <a:buChar char="v"/>
            </a:pPr>
            <a:endParaRPr lang="en-US" sz="1800" b="1"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1800" b="1" dirty="0">
                <a:latin typeface="Times New Roman" panose="02020603050405020304" pitchFamily="18" charset="0"/>
                <a:cs typeface="Times New Roman" panose="02020603050405020304" pitchFamily="18" charset="0"/>
              </a:rPr>
              <a:t>Automate event registration</a:t>
            </a:r>
            <a:r>
              <a:rPr lang="en-US" sz="1800" dirty="0">
                <a:latin typeface="Times New Roman" panose="02020603050405020304" pitchFamily="18" charset="0"/>
                <a:cs typeface="Times New Roman" panose="02020603050405020304" pitchFamily="18" charset="0"/>
              </a:rPr>
              <a:t> to reduce manual errors and improve accessibility.</a:t>
            </a:r>
          </a:p>
          <a:p>
            <a:pPr algn="just"/>
            <a:endParaRPr lang="en-US" sz="18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1800" b="1" dirty="0">
                <a:latin typeface="Times New Roman" panose="02020603050405020304" pitchFamily="18" charset="0"/>
                <a:cs typeface="Times New Roman" panose="02020603050405020304" pitchFamily="18" charset="0"/>
              </a:rPr>
              <a:t>Enhance event coordination</a:t>
            </a:r>
            <a:r>
              <a:rPr lang="en-US" sz="1800" dirty="0">
                <a:latin typeface="Times New Roman" panose="02020603050405020304" pitchFamily="18" charset="0"/>
                <a:cs typeface="Times New Roman" panose="02020603050405020304" pitchFamily="18" charset="0"/>
              </a:rPr>
              <a:t> through real-time updates and notifications.</a:t>
            </a:r>
            <a:br>
              <a:rPr lang="en-US" sz="1800" dirty="0">
                <a:latin typeface="Times New Roman" panose="02020603050405020304" pitchFamily="18" charset="0"/>
                <a:cs typeface="Times New Roman" panose="02020603050405020304" pitchFamily="18" charset="0"/>
              </a:rPr>
            </a:br>
            <a:endParaRPr lang="en-US" sz="18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1800" b="1" dirty="0">
                <a:latin typeface="Times New Roman" panose="02020603050405020304" pitchFamily="18" charset="0"/>
                <a:cs typeface="Times New Roman" panose="02020603050405020304" pitchFamily="18" charset="0"/>
              </a:rPr>
              <a:t>Ensure efficient resource allocation</a:t>
            </a:r>
            <a:r>
              <a:rPr lang="en-US" sz="1800" dirty="0">
                <a:latin typeface="Times New Roman" panose="02020603050405020304" pitchFamily="18" charset="0"/>
                <a:cs typeface="Times New Roman" panose="02020603050405020304" pitchFamily="18" charset="0"/>
              </a:rPr>
              <a:t> by tracking venue bookings and event logistics.</a:t>
            </a:r>
            <a:br>
              <a:rPr lang="en-US" sz="1800" dirty="0">
                <a:latin typeface="Times New Roman" panose="02020603050405020304" pitchFamily="18" charset="0"/>
                <a:cs typeface="Times New Roman" panose="02020603050405020304" pitchFamily="18" charset="0"/>
              </a:rPr>
            </a:br>
            <a:endParaRPr lang="en-US" sz="18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1800" b="1" dirty="0">
                <a:latin typeface="Times New Roman" panose="02020603050405020304" pitchFamily="18" charset="0"/>
                <a:cs typeface="Times New Roman" panose="02020603050405020304" pitchFamily="18" charset="0"/>
              </a:rPr>
              <a:t>Provide event analytics and reports</a:t>
            </a:r>
            <a:r>
              <a:rPr lang="en-US" sz="1800" dirty="0">
                <a:latin typeface="Times New Roman" panose="02020603050405020304" pitchFamily="18" charset="0"/>
                <a:cs typeface="Times New Roman" panose="02020603050405020304" pitchFamily="18" charset="0"/>
              </a:rPr>
              <a:t> for better decision-making.</a:t>
            </a:r>
            <a:br>
              <a:rPr lang="en-US" sz="1800" dirty="0">
                <a:latin typeface="Times New Roman" panose="02020603050405020304" pitchFamily="18" charset="0"/>
                <a:cs typeface="Times New Roman" panose="02020603050405020304" pitchFamily="18" charset="0"/>
              </a:rPr>
            </a:br>
            <a:endParaRPr lang="en-US" sz="18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1800" b="1" dirty="0">
                <a:latin typeface="Times New Roman" panose="02020603050405020304" pitchFamily="18" charset="0"/>
                <a:cs typeface="Times New Roman" panose="02020603050405020304" pitchFamily="18" charset="0"/>
              </a:rPr>
              <a:t>Improve user experience</a:t>
            </a:r>
            <a:r>
              <a:rPr lang="en-US" sz="1800" dirty="0">
                <a:latin typeface="Times New Roman" panose="02020603050405020304" pitchFamily="18" charset="0"/>
                <a:cs typeface="Times New Roman" panose="02020603050405020304" pitchFamily="18" charset="0"/>
              </a:rPr>
              <a:t> with a simple and interactive web-based platform</a:t>
            </a:r>
            <a:endParaRPr lang="en-IN" dirty="0"/>
          </a:p>
        </p:txBody>
      </p:sp>
    </p:spTree>
    <p:extLst>
      <p:ext uri="{BB962C8B-B14F-4D97-AF65-F5344CB8AC3E}">
        <p14:creationId xmlns:p14="http://schemas.microsoft.com/office/powerpoint/2010/main" val="1414699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7FB43-016D-4DDB-52D8-BCF00F70ED73}"/>
              </a:ext>
            </a:extLst>
          </p:cNvPr>
          <p:cNvSpPr>
            <a:spLocks noGrp="1"/>
          </p:cNvSpPr>
          <p:nvPr>
            <p:ph type="title"/>
          </p:nvPr>
        </p:nvSpPr>
        <p:spPr>
          <a:xfrm>
            <a:off x="381000" y="0"/>
            <a:ext cx="8229600" cy="742950"/>
          </a:xfrm>
          <a:solidFill>
            <a:schemeClr val="bg2">
              <a:lumMod val="75000"/>
            </a:schemeClr>
          </a:solidFill>
        </p:spPr>
        <p:txBody>
          <a:bodyPr>
            <a:normAutofit/>
          </a:bodyPr>
          <a:lstStyle/>
          <a:p>
            <a:pPr algn="ctr"/>
            <a:r>
              <a:rPr lang="en-IN" b="1" dirty="0">
                <a:solidFill>
                  <a:schemeClr val="tx1"/>
                </a:solidFill>
                <a:latin typeface="Times New Roman" pitchFamily="18" charset="0"/>
                <a:cs typeface="Times New Roman" pitchFamily="18" charset="0"/>
              </a:rPr>
              <a:t>Proposed Architecture</a:t>
            </a:r>
            <a:endParaRPr lang="en-IN" sz="4000" b="1" dirty="0">
              <a:solidFill>
                <a:schemeClr val="tx1"/>
              </a:solidFill>
              <a:latin typeface="Times New Roman" pitchFamily="18" charset="0"/>
              <a:cs typeface="Times New Roman" pitchFamily="18" charset="0"/>
            </a:endParaRPr>
          </a:p>
        </p:txBody>
      </p:sp>
      <p:sp>
        <p:nvSpPr>
          <p:cNvPr id="6" name="Slide Number Placeholder 5">
            <a:extLst>
              <a:ext uri="{FF2B5EF4-FFF2-40B4-BE49-F238E27FC236}">
                <a16:creationId xmlns:a16="http://schemas.microsoft.com/office/drawing/2014/main" id="{5466DEE7-B5D1-AD74-0657-7CAE2D6C0712}"/>
              </a:ext>
            </a:extLst>
          </p:cNvPr>
          <p:cNvSpPr>
            <a:spLocks noGrp="1"/>
          </p:cNvSpPr>
          <p:nvPr>
            <p:ph type="sldNum" sz="quarter" idx="12"/>
          </p:nvPr>
        </p:nvSpPr>
        <p:spPr/>
        <p:txBody>
          <a:bodyPr/>
          <a:lstStyle/>
          <a:p>
            <a:pPr>
              <a:defRPr/>
            </a:pPr>
            <a:fld id="{0E14ABD8-B1EB-4C07-9937-C8C4E38BDF00}" type="slidenum">
              <a:rPr lang="en-US" altLang="en-US" smtClean="0"/>
              <a:pPr>
                <a:defRPr/>
              </a:pPr>
              <a:t>5</a:t>
            </a:fld>
            <a:endParaRPr lang="en-US" altLang="en-US"/>
          </a:p>
        </p:txBody>
      </p:sp>
      <p:sp>
        <p:nvSpPr>
          <p:cNvPr id="4" name="Footer Placeholder 4">
            <a:extLst>
              <a:ext uri="{FF2B5EF4-FFF2-40B4-BE49-F238E27FC236}">
                <a16:creationId xmlns:a16="http://schemas.microsoft.com/office/drawing/2014/main" id="{1A0526A4-3A72-A008-DBC8-81C3EB913A65}"/>
              </a:ext>
            </a:extLst>
          </p:cNvPr>
          <p:cNvSpPr>
            <a:spLocks noGrp="1"/>
          </p:cNvSpPr>
          <p:nvPr>
            <p:ph type="ftr" sz="quarter" idx="11"/>
          </p:nvPr>
        </p:nvSpPr>
        <p:spPr>
          <a:xfrm>
            <a:off x="3124200" y="4767263"/>
            <a:ext cx="4038600" cy="376237"/>
          </a:xfrm>
        </p:spPr>
        <p:txBody>
          <a:bodyPr/>
          <a:lstStyle/>
          <a:p>
            <a:pPr algn="ctr">
              <a:defRPr/>
            </a:pPr>
            <a:r>
              <a:rPr lang="en-US" sz="1200" dirty="0">
                <a:latin typeface="Times New Roman" pitchFamily="18" charset="0"/>
                <a:cs typeface="Times New Roman" pitchFamily="18" charset="0"/>
              </a:rPr>
              <a:t>CGB1221-DATABASE MANAGEMENT SYSTEM </a:t>
            </a:r>
          </a:p>
        </p:txBody>
      </p:sp>
      <p:pic>
        <p:nvPicPr>
          <p:cNvPr id="5" name="Graphic 2">
            <a:extLst>
              <a:ext uri="{FF2B5EF4-FFF2-40B4-BE49-F238E27FC236}">
                <a16:creationId xmlns:a16="http://schemas.microsoft.com/office/drawing/2014/main" id="{4093D165-37C7-C154-90A0-D62A432DD81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76400" y="929574"/>
            <a:ext cx="5345566" cy="3719436"/>
          </a:xfrm>
          <a:prstGeom prst="rect">
            <a:avLst/>
          </a:prstGeom>
        </p:spPr>
      </p:pic>
    </p:spTree>
    <p:extLst>
      <p:ext uri="{BB962C8B-B14F-4D97-AF65-F5344CB8AC3E}">
        <p14:creationId xmlns:p14="http://schemas.microsoft.com/office/powerpoint/2010/main" val="77718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0E8CD-B6C3-C340-0D91-BCD437C40468}"/>
              </a:ext>
            </a:extLst>
          </p:cNvPr>
          <p:cNvSpPr>
            <a:spLocks noGrp="1"/>
          </p:cNvSpPr>
          <p:nvPr>
            <p:ph type="title"/>
          </p:nvPr>
        </p:nvSpPr>
        <p:spPr>
          <a:xfrm>
            <a:off x="457200" y="133350"/>
            <a:ext cx="8229600" cy="742950"/>
          </a:xfrm>
          <a:solidFill>
            <a:schemeClr val="bg2">
              <a:lumMod val="75000"/>
            </a:schemeClr>
          </a:solidFill>
        </p:spPr>
        <p:txBody>
          <a:bodyPr>
            <a:normAutofit/>
          </a:bodyPr>
          <a:lstStyle/>
          <a:p>
            <a:pPr algn="ctr"/>
            <a:r>
              <a:rPr lang="en-IN" b="1" dirty="0">
                <a:solidFill>
                  <a:schemeClr val="tx1"/>
                </a:solidFill>
                <a:latin typeface="Times New Roman" pitchFamily="18" charset="0"/>
                <a:cs typeface="Times New Roman" pitchFamily="18" charset="0"/>
              </a:rPr>
              <a:t>List of Modules</a:t>
            </a:r>
          </a:p>
        </p:txBody>
      </p:sp>
      <p:sp>
        <p:nvSpPr>
          <p:cNvPr id="6" name="Slide Number Placeholder 5">
            <a:extLst>
              <a:ext uri="{FF2B5EF4-FFF2-40B4-BE49-F238E27FC236}">
                <a16:creationId xmlns:a16="http://schemas.microsoft.com/office/drawing/2014/main" id="{2A144F88-4A41-564C-4A77-41044675C317}"/>
              </a:ext>
            </a:extLst>
          </p:cNvPr>
          <p:cNvSpPr>
            <a:spLocks noGrp="1"/>
          </p:cNvSpPr>
          <p:nvPr>
            <p:ph type="sldNum" sz="quarter" idx="12"/>
          </p:nvPr>
        </p:nvSpPr>
        <p:spPr/>
        <p:txBody>
          <a:bodyPr/>
          <a:lstStyle/>
          <a:p>
            <a:pPr>
              <a:defRPr/>
            </a:pPr>
            <a:fld id="{0E14ABD8-B1EB-4C07-9937-C8C4E38BDF00}" type="slidenum">
              <a:rPr lang="en-US" altLang="en-US" smtClean="0"/>
              <a:pPr>
                <a:defRPr/>
              </a:pPr>
              <a:t>6</a:t>
            </a:fld>
            <a:endParaRPr lang="en-US" altLang="en-US"/>
          </a:p>
        </p:txBody>
      </p:sp>
      <p:sp>
        <p:nvSpPr>
          <p:cNvPr id="3" name="Content Placeholder 2">
            <a:extLst>
              <a:ext uri="{FF2B5EF4-FFF2-40B4-BE49-F238E27FC236}">
                <a16:creationId xmlns:a16="http://schemas.microsoft.com/office/drawing/2014/main" id="{F498DCEC-7ACA-7687-5074-5D991881E0C3}"/>
              </a:ext>
            </a:extLst>
          </p:cNvPr>
          <p:cNvSpPr>
            <a:spLocks noGrp="1"/>
          </p:cNvSpPr>
          <p:nvPr>
            <p:ph sz="quarter" idx="1"/>
          </p:nvPr>
        </p:nvSpPr>
        <p:spPr/>
        <p:txBody>
          <a:bodyPr/>
          <a:lstStyle/>
          <a:p>
            <a:pPr marL="457200" indent="-457200" algn="just" rtl="0" eaLnBrk="0" fontAlgn="base" hangingPunct="0">
              <a:lnSpc>
                <a:spcPct val="150000"/>
              </a:lnSpc>
              <a:spcBef>
                <a:spcPct val="0"/>
              </a:spcBef>
              <a:spcAft>
                <a:spcPct val="0"/>
              </a:spcAft>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User Management Module</a:t>
            </a:r>
          </a:p>
          <a:p>
            <a:pPr marL="457200" marR="0" lvl="0" indent="-45720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lang="en-IN" sz="2400" dirty="0">
                <a:latin typeface="Times New Roman" panose="02020603050405020304" pitchFamily="18" charset="0"/>
                <a:cs typeface="Times New Roman" panose="02020603050405020304" pitchFamily="18" charset="0"/>
              </a:rPr>
              <a:t>Event Management Module</a:t>
            </a:r>
          </a:p>
          <a:p>
            <a:pPr marL="457200" marR="0" lvl="0" indent="-45720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lang="en-IN" sz="2400" dirty="0">
                <a:latin typeface="Times New Roman" panose="02020603050405020304" pitchFamily="18" charset="0"/>
                <a:cs typeface="Times New Roman" panose="02020603050405020304" pitchFamily="18" charset="0"/>
              </a:rPr>
              <a:t>Registration Module</a:t>
            </a:r>
          </a:p>
          <a:p>
            <a:pPr marL="457200" marR="0" lvl="0" indent="-45720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lang="en-IN" sz="2400" dirty="0">
                <a:latin typeface="Times New Roman" panose="02020603050405020304" pitchFamily="18" charset="0"/>
                <a:cs typeface="Times New Roman" panose="02020603050405020304" pitchFamily="18" charset="0"/>
              </a:rPr>
              <a:t>Database Module</a:t>
            </a:r>
          </a:p>
          <a:p>
            <a:pPr marL="457200" indent="-457200" algn="just" rtl="0" eaLnBrk="0" fontAlgn="base" hangingPunct="0">
              <a:lnSpc>
                <a:spcPct val="150000"/>
              </a:lnSpc>
              <a:spcBef>
                <a:spcPct val="0"/>
              </a:spcBef>
              <a:spcAft>
                <a:spcPct val="0"/>
              </a:spcAft>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Notification &amp; Report Module</a:t>
            </a:r>
          </a:p>
          <a:p>
            <a:pPr marL="457200" marR="0" lvl="0" indent="-45720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endPar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itchFamily="18" charset="0"/>
            </a:endParaRPr>
          </a:p>
        </p:txBody>
      </p:sp>
      <p:sp>
        <p:nvSpPr>
          <p:cNvPr id="4" name="Footer Placeholder 4">
            <a:extLst>
              <a:ext uri="{FF2B5EF4-FFF2-40B4-BE49-F238E27FC236}">
                <a16:creationId xmlns:a16="http://schemas.microsoft.com/office/drawing/2014/main" id="{3A1825B3-A9FC-04C5-E832-26D4E7722AB6}"/>
              </a:ext>
            </a:extLst>
          </p:cNvPr>
          <p:cNvSpPr>
            <a:spLocks noGrp="1"/>
          </p:cNvSpPr>
          <p:nvPr>
            <p:ph type="ftr" sz="quarter" idx="11"/>
          </p:nvPr>
        </p:nvSpPr>
        <p:spPr>
          <a:xfrm>
            <a:off x="3124200" y="4767263"/>
            <a:ext cx="4038600" cy="376237"/>
          </a:xfrm>
        </p:spPr>
        <p:txBody>
          <a:bodyPr/>
          <a:lstStyle/>
          <a:p>
            <a:pPr algn="ctr">
              <a:defRPr/>
            </a:pPr>
            <a:r>
              <a:rPr lang="en-US" sz="1200" dirty="0">
                <a:latin typeface="Times New Roman" pitchFamily="18" charset="0"/>
                <a:cs typeface="Times New Roman" pitchFamily="18" charset="0"/>
              </a:rPr>
              <a:t>CGB1221-DATABASE MANAGEMENT SYSTEM </a:t>
            </a:r>
          </a:p>
        </p:txBody>
      </p:sp>
    </p:spTree>
    <p:extLst>
      <p:ext uri="{BB962C8B-B14F-4D97-AF65-F5344CB8AC3E}">
        <p14:creationId xmlns:p14="http://schemas.microsoft.com/office/powerpoint/2010/main" val="3538875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2">
              <a:lumMod val="75000"/>
            </a:schemeClr>
          </a:solidFill>
        </p:spPr>
        <p:txBody>
          <a:bodyPr>
            <a:normAutofit/>
          </a:bodyPr>
          <a:lstStyle/>
          <a:p>
            <a:pPr algn="ctr"/>
            <a:r>
              <a:rPr lang="en-IN" b="1" dirty="0">
                <a:solidFill>
                  <a:schemeClr val="tx1"/>
                </a:solidFill>
                <a:latin typeface="Times New Roman" pitchFamily="18" charset="0"/>
                <a:cs typeface="Times New Roman" pitchFamily="18" charset="0"/>
              </a:rPr>
              <a:t>Module Description</a:t>
            </a:r>
            <a:endParaRPr lang="en-US" b="1" dirty="0">
              <a:solidFill>
                <a:schemeClr val="tx1"/>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a:defRPr/>
            </a:pPr>
            <a:fld id="{0E14ABD8-B1EB-4C07-9937-C8C4E38BDF00}" type="slidenum">
              <a:rPr lang="en-US" altLang="en-US" smtClean="0"/>
              <a:pPr>
                <a:defRPr/>
              </a:pPr>
              <a:t>7</a:t>
            </a:fld>
            <a:endParaRPr lang="en-US" altLang="en-US"/>
          </a:p>
        </p:txBody>
      </p:sp>
      <p:sp>
        <p:nvSpPr>
          <p:cNvPr id="5" name="Footer Placeholder 4">
            <a:extLst>
              <a:ext uri="{FF2B5EF4-FFF2-40B4-BE49-F238E27FC236}">
                <a16:creationId xmlns:a16="http://schemas.microsoft.com/office/drawing/2014/main" id="{D805B712-EC13-A5F8-BB17-28BA62C1A697}"/>
              </a:ext>
            </a:extLst>
          </p:cNvPr>
          <p:cNvSpPr>
            <a:spLocks noGrp="1"/>
          </p:cNvSpPr>
          <p:nvPr>
            <p:ph type="ftr" sz="quarter" idx="11"/>
          </p:nvPr>
        </p:nvSpPr>
        <p:spPr>
          <a:xfrm>
            <a:off x="3124200" y="4767263"/>
            <a:ext cx="4038600" cy="376237"/>
          </a:xfrm>
        </p:spPr>
        <p:txBody>
          <a:bodyPr/>
          <a:lstStyle/>
          <a:p>
            <a:pPr algn="ctr">
              <a:defRPr/>
            </a:pPr>
            <a:r>
              <a:rPr lang="en-US" sz="1200" dirty="0">
                <a:latin typeface="Times New Roman" pitchFamily="18" charset="0"/>
                <a:cs typeface="Times New Roman" pitchFamily="18" charset="0"/>
              </a:rPr>
              <a:t>CGB1221-DATABASE MANAGEMENT SYSTEM </a:t>
            </a:r>
          </a:p>
        </p:txBody>
      </p:sp>
      <p:sp>
        <p:nvSpPr>
          <p:cNvPr id="8" name="TextBox 7">
            <a:extLst>
              <a:ext uri="{FF2B5EF4-FFF2-40B4-BE49-F238E27FC236}">
                <a16:creationId xmlns:a16="http://schemas.microsoft.com/office/drawing/2014/main" id="{4A54AA12-C02F-D900-2951-629382627225}"/>
              </a:ext>
            </a:extLst>
          </p:cNvPr>
          <p:cNvSpPr txBox="1"/>
          <p:nvPr/>
        </p:nvSpPr>
        <p:spPr>
          <a:xfrm>
            <a:off x="534924" y="1473428"/>
            <a:ext cx="8074152" cy="2677656"/>
          </a:xfrm>
          <a:prstGeom prst="rect">
            <a:avLst/>
          </a:prstGeom>
          <a:noFill/>
        </p:spPr>
        <p:txBody>
          <a:bodyPr wrap="square">
            <a:spAutoFit/>
          </a:bodyPr>
          <a:lstStyle/>
          <a:p>
            <a:pPr algn="just">
              <a:buNone/>
            </a:pPr>
            <a:r>
              <a:rPr lang="en-US" sz="2400" b="1" dirty="0">
                <a:latin typeface="Times New Roman" panose="02020603050405020304" pitchFamily="18" charset="0"/>
                <a:cs typeface="Times New Roman" panose="02020603050405020304" pitchFamily="18" charset="0"/>
              </a:rPr>
              <a:t>1. User Management Module</a:t>
            </a:r>
          </a:p>
          <a:p>
            <a:pPr algn="just"/>
            <a:r>
              <a:rPr lang="en-US" sz="2400" dirty="0">
                <a:latin typeface="Times New Roman" panose="02020603050405020304" pitchFamily="18" charset="0"/>
                <a:cs typeface="Times New Roman" panose="02020603050405020304" pitchFamily="18" charset="0"/>
              </a:rPr>
              <a:t>This module handles the registration, login, authentication, and role-based access control for all users of the system. Users can register as students, faculty, or administrators. The module ensures secure access using password encryption and validates user roles to allow appropriate privileges (e.g., only organizers and admins can create or manage events).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BB191-C456-DCDC-4D60-A39E70778A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B938F1-82C7-584A-DCA6-27E074C264E3}"/>
              </a:ext>
            </a:extLst>
          </p:cNvPr>
          <p:cNvSpPr>
            <a:spLocks noGrp="1"/>
          </p:cNvSpPr>
          <p:nvPr>
            <p:ph type="title"/>
          </p:nvPr>
        </p:nvSpPr>
        <p:spPr>
          <a:solidFill>
            <a:schemeClr val="bg2">
              <a:lumMod val="75000"/>
            </a:schemeClr>
          </a:solidFill>
        </p:spPr>
        <p:txBody>
          <a:bodyPr>
            <a:normAutofit/>
          </a:bodyPr>
          <a:lstStyle/>
          <a:p>
            <a:pPr algn="ctr"/>
            <a:r>
              <a:rPr lang="en-IN" b="1" dirty="0">
                <a:solidFill>
                  <a:schemeClr val="tx1"/>
                </a:solidFill>
                <a:latin typeface="Times New Roman" pitchFamily="18" charset="0"/>
                <a:cs typeface="Times New Roman" pitchFamily="18" charset="0"/>
              </a:rPr>
              <a:t>Results </a:t>
            </a:r>
            <a:endParaRPr lang="en-US" b="1" dirty="0">
              <a:solidFill>
                <a:schemeClr val="tx1"/>
              </a:solidFill>
              <a:latin typeface="Times New Roman" pitchFamily="18" charset="0"/>
              <a:cs typeface="Times New Roman" pitchFamily="18" charset="0"/>
            </a:endParaRPr>
          </a:p>
        </p:txBody>
      </p:sp>
      <p:sp>
        <p:nvSpPr>
          <p:cNvPr id="4" name="Slide Number Placeholder 3">
            <a:extLst>
              <a:ext uri="{FF2B5EF4-FFF2-40B4-BE49-F238E27FC236}">
                <a16:creationId xmlns:a16="http://schemas.microsoft.com/office/drawing/2014/main" id="{3573CF13-E095-0C5E-2BD0-963E3AAE2E42}"/>
              </a:ext>
            </a:extLst>
          </p:cNvPr>
          <p:cNvSpPr>
            <a:spLocks noGrp="1"/>
          </p:cNvSpPr>
          <p:nvPr>
            <p:ph type="sldNum" sz="quarter" idx="12"/>
          </p:nvPr>
        </p:nvSpPr>
        <p:spPr/>
        <p:txBody>
          <a:bodyPr/>
          <a:lstStyle/>
          <a:p>
            <a:pPr>
              <a:defRPr/>
            </a:pPr>
            <a:fld id="{0E14ABD8-B1EB-4C07-9937-C8C4E38BDF00}" type="slidenum">
              <a:rPr lang="en-US" altLang="en-US" smtClean="0"/>
              <a:pPr>
                <a:defRPr/>
              </a:pPr>
              <a:t>8</a:t>
            </a:fld>
            <a:endParaRPr lang="en-US" altLang="en-US"/>
          </a:p>
        </p:txBody>
      </p:sp>
      <p:sp>
        <p:nvSpPr>
          <p:cNvPr id="8" name="Footer Placeholder 4">
            <a:extLst>
              <a:ext uri="{FF2B5EF4-FFF2-40B4-BE49-F238E27FC236}">
                <a16:creationId xmlns:a16="http://schemas.microsoft.com/office/drawing/2014/main" id="{41ACA768-13EA-CE1B-529E-0320EBA86A3A}"/>
              </a:ext>
            </a:extLst>
          </p:cNvPr>
          <p:cNvSpPr>
            <a:spLocks noGrp="1"/>
          </p:cNvSpPr>
          <p:nvPr>
            <p:ph type="ftr" sz="quarter" idx="11"/>
          </p:nvPr>
        </p:nvSpPr>
        <p:spPr>
          <a:xfrm>
            <a:off x="3124200" y="4767263"/>
            <a:ext cx="4038600" cy="376237"/>
          </a:xfrm>
        </p:spPr>
        <p:txBody>
          <a:bodyPr/>
          <a:lstStyle/>
          <a:p>
            <a:pPr algn="ctr">
              <a:defRPr/>
            </a:pPr>
            <a:r>
              <a:rPr lang="en-US" sz="1200" dirty="0">
                <a:latin typeface="Times New Roman" pitchFamily="18" charset="0"/>
                <a:cs typeface="Times New Roman" pitchFamily="18" charset="0"/>
              </a:rPr>
              <a:t>CGB1221-DATABASE MANAGEMENT SYSTEM </a:t>
            </a:r>
          </a:p>
        </p:txBody>
      </p:sp>
      <p:pic>
        <p:nvPicPr>
          <p:cNvPr id="5" name="Picture 4">
            <a:extLst>
              <a:ext uri="{FF2B5EF4-FFF2-40B4-BE49-F238E27FC236}">
                <a16:creationId xmlns:a16="http://schemas.microsoft.com/office/drawing/2014/main" id="{FB5C2503-D368-6754-51CA-4BD5A91820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7800" y="952500"/>
            <a:ext cx="6612468" cy="3719513"/>
          </a:xfrm>
          <a:prstGeom prst="rect">
            <a:avLst/>
          </a:prstGeom>
        </p:spPr>
      </p:pic>
    </p:spTree>
    <p:extLst>
      <p:ext uri="{BB962C8B-B14F-4D97-AF65-F5344CB8AC3E}">
        <p14:creationId xmlns:p14="http://schemas.microsoft.com/office/powerpoint/2010/main" val="594630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E5719-79BB-6939-A301-FC6259AB89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9D4D00-3D97-B1C9-C8AB-362109576A27}"/>
              </a:ext>
            </a:extLst>
          </p:cNvPr>
          <p:cNvSpPr>
            <a:spLocks noGrp="1"/>
          </p:cNvSpPr>
          <p:nvPr>
            <p:ph type="title"/>
          </p:nvPr>
        </p:nvSpPr>
        <p:spPr>
          <a:solidFill>
            <a:schemeClr val="bg2">
              <a:lumMod val="75000"/>
            </a:schemeClr>
          </a:solidFill>
        </p:spPr>
        <p:txBody>
          <a:bodyPr>
            <a:normAutofit/>
          </a:bodyPr>
          <a:lstStyle/>
          <a:p>
            <a:pPr algn="ctr"/>
            <a:r>
              <a:rPr lang="en-IN" b="1" dirty="0">
                <a:solidFill>
                  <a:schemeClr val="tx1"/>
                </a:solidFill>
                <a:latin typeface="Times New Roman" pitchFamily="18" charset="0"/>
                <a:cs typeface="Times New Roman" pitchFamily="18" charset="0"/>
              </a:rPr>
              <a:t>Module Description (Cont..)</a:t>
            </a:r>
            <a:endParaRPr lang="en-US" b="1" dirty="0">
              <a:solidFill>
                <a:schemeClr val="tx1"/>
              </a:solidFill>
              <a:latin typeface="Times New Roman" pitchFamily="18" charset="0"/>
              <a:cs typeface="Times New Roman" pitchFamily="18" charset="0"/>
            </a:endParaRPr>
          </a:p>
        </p:txBody>
      </p:sp>
      <p:sp>
        <p:nvSpPr>
          <p:cNvPr id="4" name="Slide Number Placeholder 3">
            <a:extLst>
              <a:ext uri="{FF2B5EF4-FFF2-40B4-BE49-F238E27FC236}">
                <a16:creationId xmlns:a16="http://schemas.microsoft.com/office/drawing/2014/main" id="{4E4789C2-D8B4-91EC-3A23-6E7D76EF5583}"/>
              </a:ext>
            </a:extLst>
          </p:cNvPr>
          <p:cNvSpPr>
            <a:spLocks noGrp="1"/>
          </p:cNvSpPr>
          <p:nvPr>
            <p:ph type="sldNum" sz="quarter" idx="12"/>
          </p:nvPr>
        </p:nvSpPr>
        <p:spPr/>
        <p:txBody>
          <a:bodyPr/>
          <a:lstStyle/>
          <a:p>
            <a:pPr>
              <a:defRPr/>
            </a:pPr>
            <a:fld id="{0E14ABD8-B1EB-4C07-9937-C8C4E38BDF00}" type="slidenum">
              <a:rPr lang="en-US" altLang="en-US" smtClean="0"/>
              <a:pPr>
                <a:defRPr/>
              </a:pPr>
              <a:t>9</a:t>
            </a:fld>
            <a:endParaRPr lang="en-US" altLang="en-US"/>
          </a:p>
        </p:txBody>
      </p:sp>
      <p:sp>
        <p:nvSpPr>
          <p:cNvPr id="3" name="Footer Placeholder 4">
            <a:extLst>
              <a:ext uri="{FF2B5EF4-FFF2-40B4-BE49-F238E27FC236}">
                <a16:creationId xmlns:a16="http://schemas.microsoft.com/office/drawing/2014/main" id="{54E5CFFD-9186-B776-9A28-7BBE6512AFA7}"/>
              </a:ext>
            </a:extLst>
          </p:cNvPr>
          <p:cNvSpPr>
            <a:spLocks noGrp="1"/>
          </p:cNvSpPr>
          <p:nvPr>
            <p:ph type="ftr" sz="quarter" idx="11"/>
          </p:nvPr>
        </p:nvSpPr>
        <p:spPr>
          <a:xfrm>
            <a:off x="3124200" y="4767263"/>
            <a:ext cx="4038600" cy="376237"/>
          </a:xfrm>
        </p:spPr>
        <p:txBody>
          <a:bodyPr/>
          <a:lstStyle/>
          <a:p>
            <a:pPr algn="ctr">
              <a:defRPr/>
            </a:pPr>
            <a:r>
              <a:rPr lang="en-US" sz="1200" dirty="0">
                <a:latin typeface="Times New Roman" pitchFamily="18" charset="0"/>
                <a:cs typeface="Times New Roman" pitchFamily="18" charset="0"/>
              </a:rPr>
              <a:t>CGB1221-DATABASE MANAGEMENT SYSTEM </a:t>
            </a:r>
          </a:p>
        </p:txBody>
      </p:sp>
      <p:sp>
        <p:nvSpPr>
          <p:cNvPr id="9" name="TextBox 8">
            <a:extLst>
              <a:ext uri="{FF2B5EF4-FFF2-40B4-BE49-F238E27FC236}">
                <a16:creationId xmlns:a16="http://schemas.microsoft.com/office/drawing/2014/main" id="{B75B7BC7-3E8B-45EF-CCDD-3F3ED039FABC}"/>
              </a:ext>
            </a:extLst>
          </p:cNvPr>
          <p:cNvSpPr txBox="1"/>
          <p:nvPr/>
        </p:nvSpPr>
        <p:spPr>
          <a:xfrm>
            <a:off x="612648" y="1200150"/>
            <a:ext cx="8074152" cy="3539430"/>
          </a:xfrm>
          <a:prstGeom prst="rect">
            <a:avLst/>
          </a:prstGeom>
          <a:noFill/>
        </p:spPr>
        <p:txBody>
          <a:bodyPr wrap="square">
            <a:spAutoFit/>
          </a:bodyPr>
          <a:lstStyle/>
          <a:p>
            <a:pPr>
              <a:buNone/>
            </a:pPr>
            <a:r>
              <a:rPr lang="en-US" sz="2800" b="1" dirty="0">
                <a:latin typeface="Times New Roman" panose="02020603050405020304" pitchFamily="18" charset="0"/>
                <a:cs typeface="Times New Roman" panose="02020603050405020304" pitchFamily="18" charset="0"/>
              </a:rPr>
              <a:t>2. Event Management Module</a:t>
            </a:r>
          </a:p>
          <a:p>
            <a:r>
              <a:rPr lang="en-US" sz="2800" dirty="0">
                <a:latin typeface="Times New Roman" panose="02020603050405020304" pitchFamily="18" charset="0"/>
                <a:cs typeface="Times New Roman" panose="02020603050405020304" pitchFamily="18" charset="0"/>
              </a:rPr>
              <a:t>This module allows authorized users (organizers and admins) to create, update, view, and delete event details such as event name, date, time, venue, and description. It also manages scheduling and conflict detection to prevent overlapping events. Event listings are made available for students and faculty to view and register.</a:t>
            </a:r>
          </a:p>
        </p:txBody>
      </p:sp>
    </p:spTree>
    <p:extLst>
      <p:ext uri="{BB962C8B-B14F-4D97-AF65-F5344CB8AC3E}">
        <p14:creationId xmlns:p14="http://schemas.microsoft.com/office/powerpoint/2010/main" val="5130585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0</TotalTime>
  <Words>925</Words>
  <Application>Microsoft Office PowerPoint</Application>
  <PresentationFormat>On-screen Show (16:9)</PresentationFormat>
  <Paragraphs>109</Paragraphs>
  <Slides>21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Bookman Old Style</vt:lpstr>
      <vt:lpstr>Calibri</vt:lpstr>
      <vt:lpstr>Gill Sans MT</vt:lpstr>
      <vt:lpstr>Times New Roman</vt:lpstr>
      <vt:lpstr>Wingdings</vt:lpstr>
      <vt:lpstr>Wingdings 3</vt:lpstr>
      <vt:lpstr>Origin</vt:lpstr>
      <vt:lpstr>CGB1221-DATABASE MANAGEMENT SYSTEM  </vt:lpstr>
      <vt:lpstr>Title of the Project</vt:lpstr>
      <vt:lpstr>Problem Identification </vt:lpstr>
      <vt:lpstr>Objective</vt:lpstr>
      <vt:lpstr>Proposed Architecture</vt:lpstr>
      <vt:lpstr>List of Modules</vt:lpstr>
      <vt:lpstr>Module Description</vt:lpstr>
      <vt:lpstr>Results </vt:lpstr>
      <vt:lpstr>Module Description (Cont..)</vt:lpstr>
      <vt:lpstr>Results </vt:lpstr>
      <vt:lpstr>Module Description (Cont..)</vt:lpstr>
      <vt:lpstr>Results </vt:lpstr>
      <vt:lpstr>Module Description (Cont..)</vt:lpstr>
      <vt:lpstr>Results </vt:lpstr>
      <vt:lpstr>Results </vt:lpstr>
      <vt:lpstr>Module Description (Cont..)</vt:lpstr>
      <vt:lpstr>Results </vt:lpstr>
      <vt:lpstr>Results </vt:lpstr>
      <vt:lpstr>Conclusion</vt:lpstr>
      <vt:lpstr>FUTURE SCOPE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modified xsi:type="dcterms:W3CDTF">2025-06-03T08:17:03Z</dcterms:modified>
</cp:coreProperties>
</file>